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Hammersmith One"/>
      <p:regular r:id="rId26"/>
    </p:embeddedFont>
    <p:embeddedFont>
      <p:font typeface="Lato"/>
      <p:regular r:id="rId27"/>
      <p:bold r:id="rId28"/>
      <p:italic r:id="rId29"/>
      <p:boldItalic r:id="rId30"/>
    </p:embeddedFont>
    <p:embeddedFont>
      <p:font typeface="Bebas Neu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ammersmithOne-regular.fntdata"/><Relationship Id="rId25" Type="http://schemas.openxmlformats.org/officeDocument/2006/relationships/slide" Target="slides/slide21.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ebasNeue-regular.fntdata"/><Relationship Id="rId3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8179d3e8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8179d3e8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59bce8a6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59bce8a6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59bce8a67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f59bce8a67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f59bce8a6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f59bce8a6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80c4dc77f_2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b80c4dc77f_2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59bce8a6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59bce8a6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2d113804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2d113804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59bce8c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59bce8c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2d113804c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2d113804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59bce8a67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59bce8a67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e3570661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e3570661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445792c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445792c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59bce8c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59bce8c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59bce8c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f59bce8c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f59bce8a6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f59bce8a6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80c4dc77f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80c4dc77f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59bce8a6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59bce8a6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9bce8a67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9bce8a67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59bce8a67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59bce8a67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59bce8a6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59bce8a6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80c4dc77f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80c4dc77f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228650" y="1027556"/>
            <a:ext cx="6686700" cy="22725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8400">
                <a:solidFill>
                  <a:schemeClr val="lt1"/>
                </a:solidFill>
                <a:latin typeface="Hammersmith One"/>
                <a:ea typeface="Hammersmith One"/>
                <a:cs typeface="Hammersmith One"/>
                <a:sym typeface="Hammersmith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445550" y="3543600"/>
            <a:ext cx="3769500" cy="343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solidFill>
                  <a:schemeClr val="lt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67" name="Shape 67"/>
        <p:cNvGrpSpPr/>
        <p:nvPr/>
      </p:nvGrpSpPr>
      <p:grpSpPr>
        <a:xfrm>
          <a:off x="0" y="0"/>
          <a:ext cx="0" cy="0"/>
          <a:chOff x="0" y="0"/>
          <a:chExt cx="0" cy="0"/>
        </a:xfrm>
      </p:grpSpPr>
      <p:grpSp>
        <p:nvGrpSpPr>
          <p:cNvPr id="68" name="Google Shape;68;p11"/>
          <p:cNvGrpSpPr/>
          <p:nvPr/>
        </p:nvGrpSpPr>
        <p:grpSpPr>
          <a:xfrm>
            <a:off x="2727300" y="861688"/>
            <a:ext cx="3689400" cy="3313800"/>
            <a:chOff x="711298" y="1292643"/>
            <a:chExt cx="3689400" cy="3313800"/>
          </a:xfrm>
        </p:grpSpPr>
        <p:sp>
          <p:nvSpPr>
            <p:cNvPr id="69" name="Google Shape;69;p11"/>
            <p:cNvSpPr/>
            <p:nvPr/>
          </p:nvSpPr>
          <p:spPr>
            <a:xfrm>
              <a:off x="711298" y="1292643"/>
              <a:ext cx="3689400" cy="3313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70" name="Google Shape;70;p11"/>
            <p:cNvSpPr/>
            <p:nvPr/>
          </p:nvSpPr>
          <p:spPr>
            <a:xfrm>
              <a:off x="711298" y="1292643"/>
              <a:ext cx="3689400" cy="3313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71" name="Google Shape;71;p11"/>
            <p:cNvSpPr/>
            <p:nvPr/>
          </p:nvSpPr>
          <p:spPr>
            <a:xfrm>
              <a:off x="711298" y="1292643"/>
              <a:ext cx="3689400" cy="3313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72" name="Google Shape;72;p11"/>
          <p:cNvSpPr txBox="1"/>
          <p:nvPr>
            <p:ph hasCustomPrompt="1" type="title"/>
          </p:nvPr>
        </p:nvSpPr>
        <p:spPr>
          <a:xfrm>
            <a:off x="2740200" y="1810678"/>
            <a:ext cx="3663600" cy="114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p:nvPr>
            <p:ph idx="1" type="subTitle"/>
          </p:nvPr>
        </p:nvSpPr>
        <p:spPr>
          <a:xfrm>
            <a:off x="2740200" y="2882462"/>
            <a:ext cx="3663600" cy="3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3"/>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77" name="Google Shape;77;p13"/>
          <p:cNvSpPr txBox="1"/>
          <p:nvPr>
            <p:ph type="title"/>
          </p:nvPr>
        </p:nvSpPr>
        <p:spPr>
          <a:xfrm>
            <a:off x="1893131" y="146395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78" name="Google Shape;78;p13"/>
          <p:cNvSpPr txBox="1"/>
          <p:nvPr>
            <p:ph hasCustomPrompt="1" idx="2" type="title"/>
          </p:nvPr>
        </p:nvSpPr>
        <p:spPr>
          <a:xfrm>
            <a:off x="1051979" y="1477455"/>
            <a:ext cx="672000" cy="500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79" name="Google Shape;79;p13"/>
          <p:cNvSpPr txBox="1"/>
          <p:nvPr>
            <p:ph idx="1" type="subTitle"/>
          </p:nvPr>
        </p:nvSpPr>
        <p:spPr>
          <a:xfrm>
            <a:off x="1893131" y="1881785"/>
            <a:ext cx="2336400" cy="63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80" name="Google Shape;80;p13"/>
          <p:cNvSpPr txBox="1"/>
          <p:nvPr>
            <p:ph idx="3" type="title"/>
          </p:nvPr>
        </p:nvSpPr>
        <p:spPr>
          <a:xfrm>
            <a:off x="5908065" y="1463955"/>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81" name="Google Shape;81;p13"/>
          <p:cNvSpPr txBox="1"/>
          <p:nvPr>
            <p:ph hasCustomPrompt="1" idx="4" type="title"/>
          </p:nvPr>
        </p:nvSpPr>
        <p:spPr>
          <a:xfrm>
            <a:off x="5065950" y="1477455"/>
            <a:ext cx="672000" cy="500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2" name="Google Shape;82;p13"/>
          <p:cNvSpPr txBox="1"/>
          <p:nvPr>
            <p:ph idx="5" type="subTitle"/>
          </p:nvPr>
        </p:nvSpPr>
        <p:spPr>
          <a:xfrm>
            <a:off x="5908065" y="1881785"/>
            <a:ext cx="2336400" cy="63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83" name="Google Shape;83;p13"/>
          <p:cNvSpPr txBox="1"/>
          <p:nvPr>
            <p:ph idx="6" type="title"/>
          </p:nvPr>
        </p:nvSpPr>
        <p:spPr>
          <a:xfrm>
            <a:off x="1893131" y="3482074"/>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84" name="Google Shape;84;p13"/>
          <p:cNvSpPr txBox="1"/>
          <p:nvPr>
            <p:ph hasCustomPrompt="1" idx="7" type="title"/>
          </p:nvPr>
        </p:nvSpPr>
        <p:spPr>
          <a:xfrm>
            <a:off x="1051979" y="3495574"/>
            <a:ext cx="672000" cy="500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5" name="Google Shape;85;p13"/>
          <p:cNvSpPr txBox="1"/>
          <p:nvPr>
            <p:ph idx="8" type="subTitle"/>
          </p:nvPr>
        </p:nvSpPr>
        <p:spPr>
          <a:xfrm>
            <a:off x="1893131" y="3927404"/>
            <a:ext cx="23364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86" name="Google Shape;86;p13"/>
          <p:cNvSpPr txBox="1"/>
          <p:nvPr>
            <p:ph idx="9" type="title"/>
          </p:nvPr>
        </p:nvSpPr>
        <p:spPr>
          <a:xfrm>
            <a:off x="5908065" y="3482074"/>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87" name="Google Shape;87;p13"/>
          <p:cNvSpPr txBox="1"/>
          <p:nvPr>
            <p:ph hasCustomPrompt="1" idx="13" type="title"/>
          </p:nvPr>
        </p:nvSpPr>
        <p:spPr>
          <a:xfrm>
            <a:off x="5065950" y="3495574"/>
            <a:ext cx="672000" cy="500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8" name="Google Shape;88;p13"/>
          <p:cNvSpPr txBox="1"/>
          <p:nvPr>
            <p:ph idx="14" type="subTitle"/>
          </p:nvPr>
        </p:nvSpPr>
        <p:spPr>
          <a:xfrm>
            <a:off x="5908065" y="3927404"/>
            <a:ext cx="2336400" cy="59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89" name="Google Shape;89;p13"/>
          <p:cNvSpPr txBox="1"/>
          <p:nvPr>
            <p:ph idx="15"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2485050" y="3160601"/>
            <a:ext cx="417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2" name="Google Shape;92;p14"/>
          <p:cNvSpPr txBox="1"/>
          <p:nvPr>
            <p:ph idx="1" type="subTitle"/>
          </p:nvPr>
        </p:nvSpPr>
        <p:spPr>
          <a:xfrm>
            <a:off x="1458150" y="1272188"/>
            <a:ext cx="62277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93" name="Shape 93"/>
        <p:cNvGrpSpPr/>
        <p:nvPr/>
      </p:nvGrpSpPr>
      <p:grpSpPr>
        <a:xfrm>
          <a:off x="0" y="0"/>
          <a:ext cx="0" cy="0"/>
          <a:chOff x="0" y="0"/>
          <a:chExt cx="0" cy="0"/>
        </a:xfrm>
      </p:grpSpPr>
      <p:grpSp>
        <p:nvGrpSpPr>
          <p:cNvPr id="94" name="Google Shape;94;p15"/>
          <p:cNvGrpSpPr/>
          <p:nvPr/>
        </p:nvGrpSpPr>
        <p:grpSpPr>
          <a:xfrm>
            <a:off x="714322" y="1286988"/>
            <a:ext cx="7725067" cy="3330369"/>
            <a:chOff x="4734629" y="1293043"/>
            <a:chExt cx="3663600" cy="3313800"/>
          </a:xfrm>
        </p:grpSpPr>
        <p:sp>
          <p:nvSpPr>
            <p:cNvPr id="95" name="Google Shape;95;p15"/>
            <p:cNvSpPr/>
            <p:nvPr/>
          </p:nvSpPr>
          <p:spPr>
            <a:xfrm>
              <a:off x="4734629" y="1293043"/>
              <a:ext cx="3663600" cy="3313800"/>
            </a:xfrm>
            <a:prstGeom prst="roundRect">
              <a:avLst>
                <a:gd fmla="val 5119"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4734629" y="1293043"/>
              <a:ext cx="3663600" cy="3313800"/>
            </a:xfrm>
            <a:prstGeom prst="roundRect">
              <a:avLst>
                <a:gd fmla="val 4718"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97" name="Google Shape;97;p15"/>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98" name="Google Shape;98;p15"/>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6"/>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01" name="Google Shape;101;p16"/>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bg>
      <p:bgPr>
        <a:blipFill>
          <a:blip r:embed="rId2">
            <a:alphaModFix/>
          </a:blip>
          <a:stretch>
            <a:fillRect/>
          </a:stretch>
        </a:blipFill>
      </p:bgPr>
    </p:bg>
    <p:spTree>
      <p:nvGrpSpPr>
        <p:cNvPr id="102" name="Shape 102"/>
        <p:cNvGrpSpPr/>
        <p:nvPr/>
      </p:nvGrpSpPr>
      <p:grpSpPr>
        <a:xfrm>
          <a:off x="0" y="0"/>
          <a:ext cx="0" cy="0"/>
          <a:chOff x="0" y="0"/>
          <a:chExt cx="0" cy="0"/>
        </a:xfrm>
      </p:grpSpPr>
      <p:grpSp>
        <p:nvGrpSpPr>
          <p:cNvPr id="103" name="Google Shape;103;p17"/>
          <p:cNvGrpSpPr/>
          <p:nvPr/>
        </p:nvGrpSpPr>
        <p:grpSpPr>
          <a:xfrm>
            <a:off x="719894" y="1415649"/>
            <a:ext cx="7703818" cy="3192846"/>
            <a:chOff x="4734629" y="1293043"/>
            <a:chExt cx="3663600" cy="3313800"/>
          </a:xfrm>
        </p:grpSpPr>
        <p:sp>
          <p:nvSpPr>
            <p:cNvPr id="104" name="Google Shape;104;p17"/>
            <p:cNvSpPr/>
            <p:nvPr/>
          </p:nvSpPr>
          <p:spPr>
            <a:xfrm>
              <a:off x="4734629" y="1293043"/>
              <a:ext cx="3663600" cy="3313800"/>
            </a:xfrm>
            <a:prstGeom prst="roundRect">
              <a:avLst>
                <a:gd fmla="val 5119"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4734629" y="1293043"/>
              <a:ext cx="3663600" cy="3313800"/>
            </a:xfrm>
            <a:prstGeom prst="roundRect">
              <a:avLst>
                <a:gd fmla="val 4718"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106" name="Google Shape;106;p17"/>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07" name="Google Shape;107;p17"/>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18"/>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nvGrpSpPr>
          <p:cNvPr id="110" name="Google Shape;110;p18"/>
          <p:cNvGrpSpPr/>
          <p:nvPr/>
        </p:nvGrpSpPr>
        <p:grpSpPr>
          <a:xfrm>
            <a:off x="714322" y="1286988"/>
            <a:ext cx="7725067" cy="3330369"/>
            <a:chOff x="4734629" y="1293043"/>
            <a:chExt cx="3663600" cy="3313800"/>
          </a:xfrm>
        </p:grpSpPr>
        <p:sp>
          <p:nvSpPr>
            <p:cNvPr id="111" name="Google Shape;111;p18"/>
            <p:cNvSpPr/>
            <p:nvPr/>
          </p:nvSpPr>
          <p:spPr>
            <a:xfrm>
              <a:off x="4734629" y="1293043"/>
              <a:ext cx="3663600" cy="3313800"/>
            </a:xfrm>
            <a:prstGeom prst="roundRect">
              <a:avLst>
                <a:gd fmla="val 5119"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4734629" y="1293043"/>
              <a:ext cx="3663600" cy="3313800"/>
            </a:xfrm>
            <a:prstGeom prst="roundRect">
              <a:avLst>
                <a:gd fmla="val 4718"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113" name="Google Shape;113;p18"/>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16" name="Google Shape;116;p19"/>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1_1_1">
    <p:bg>
      <p:bgPr>
        <a:blipFill>
          <a:blip r:embed="rId2">
            <a:alphaModFix/>
          </a:blip>
          <a:stretch>
            <a:fillRect/>
          </a:stretch>
        </a:blipFill>
      </p:bgPr>
    </p:bg>
    <p:spTree>
      <p:nvGrpSpPr>
        <p:cNvPr id="117" name="Shape 117"/>
        <p:cNvGrpSpPr/>
        <p:nvPr/>
      </p:nvGrpSpPr>
      <p:grpSpPr>
        <a:xfrm>
          <a:off x="0" y="0"/>
          <a:ext cx="0" cy="0"/>
          <a:chOff x="0" y="0"/>
          <a:chExt cx="0" cy="0"/>
        </a:xfrm>
      </p:grpSpPr>
      <p:grpSp>
        <p:nvGrpSpPr>
          <p:cNvPr id="118" name="Google Shape;118;p20"/>
          <p:cNvGrpSpPr/>
          <p:nvPr/>
        </p:nvGrpSpPr>
        <p:grpSpPr>
          <a:xfrm>
            <a:off x="714322" y="1286988"/>
            <a:ext cx="7725067" cy="3330369"/>
            <a:chOff x="4734629" y="1293043"/>
            <a:chExt cx="3663600" cy="3313800"/>
          </a:xfrm>
        </p:grpSpPr>
        <p:sp>
          <p:nvSpPr>
            <p:cNvPr id="119" name="Google Shape;119;p20"/>
            <p:cNvSpPr/>
            <p:nvPr/>
          </p:nvSpPr>
          <p:spPr>
            <a:xfrm>
              <a:off x="4734629" y="1293043"/>
              <a:ext cx="3663600" cy="3313800"/>
            </a:xfrm>
            <a:prstGeom prst="roundRect">
              <a:avLst>
                <a:gd fmla="val 5119"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4734629" y="1293043"/>
              <a:ext cx="3663600" cy="3313800"/>
            </a:xfrm>
            <a:prstGeom prst="roundRect">
              <a:avLst>
                <a:gd fmla="val 4718"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121" name="Google Shape;121;p20"/>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22" name="Google Shape;122;p20"/>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grpSp>
        <p:nvGrpSpPr>
          <p:cNvPr id="12" name="Google Shape;12;p3"/>
          <p:cNvGrpSpPr/>
          <p:nvPr/>
        </p:nvGrpSpPr>
        <p:grpSpPr>
          <a:xfrm>
            <a:off x="715088" y="523950"/>
            <a:ext cx="7713900" cy="4083000"/>
            <a:chOff x="715088" y="523950"/>
            <a:chExt cx="7713900" cy="4083000"/>
          </a:xfrm>
        </p:grpSpPr>
        <p:sp>
          <p:nvSpPr>
            <p:cNvPr id="13" name="Google Shape;13;p3"/>
            <p:cNvSpPr/>
            <p:nvPr/>
          </p:nvSpPr>
          <p:spPr>
            <a:xfrm>
              <a:off x="715088" y="533100"/>
              <a:ext cx="7713900" cy="4064700"/>
            </a:xfrm>
            <a:prstGeom prst="roundRect">
              <a:avLst>
                <a:gd fmla="val 3822" name="adj"/>
              </a:avLst>
            </a:prstGeom>
            <a:solidFill>
              <a:schemeClr val="lt2"/>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a:off x="715088" y="523950"/>
              <a:ext cx="7713900" cy="4083000"/>
            </a:xfrm>
            <a:prstGeom prst="roundRect">
              <a:avLst>
                <a:gd fmla="val 3974"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5" name="Google Shape;15;p3"/>
            <p:cNvSpPr/>
            <p:nvPr/>
          </p:nvSpPr>
          <p:spPr>
            <a:xfrm>
              <a:off x="715088" y="523950"/>
              <a:ext cx="7713900" cy="4083000"/>
            </a:xfrm>
            <a:prstGeom prst="roundRect">
              <a:avLst>
                <a:gd fmla="val 4352"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16" name="Google Shape;16;p3"/>
          <p:cNvSpPr txBox="1"/>
          <p:nvPr>
            <p:ph type="title"/>
          </p:nvPr>
        </p:nvSpPr>
        <p:spPr>
          <a:xfrm>
            <a:off x="1419050" y="2360875"/>
            <a:ext cx="2674500" cy="778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1419050" y="1165100"/>
            <a:ext cx="1429500" cy="10296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8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1455272" y="3177990"/>
            <a:ext cx="2922300" cy="88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1_1_1_1">
    <p:bg>
      <p:bgPr>
        <a:blipFill>
          <a:blip r:embed="rId2">
            <a:alphaModFix/>
          </a:blip>
          <a:stretch>
            <a:fillRect/>
          </a:stretch>
        </a:blipFill>
      </p:bgPr>
    </p:bg>
    <p:spTree>
      <p:nvGrpSpPr>
        <p:cNvPr id="123" name="Shape 123"/>
        <p:cNvGrpSpPr/>
        <p:nvPr/>
      </p:nvGrpSpPr>
      <p:grpSpPr>
        <a:xfrm>
          <a:off x="0" y="0"/>
          <a:ext cx="0" cy="0"/>
          <a:chOff x="0" y="0"/>
          <a:chExt cx="0" cy="0"/>
        </a:xfrm>
      </p:grpSpPr>
      <p:grpSp>
        <p:nvGrpSpPr>
          <p:cNvPr id="124" name="Google Shape;124;p21"/>
          <p:cNvGrpSpPr/>
          <p:nvPr/>
        </p:nvGrpSpPr>
        <p:grpSpPr>
          <a:xfrm>
            <a:off x="714307" y="1286998"/>
            <a:ext cx="5515183" cy="3330369"/>
            <a:chOff x="4734629" y="1293043"/>
            <a:chExt cx="3663600" cy="3313800"/>
          </a:xfrm>
        </p:grpSpPr>
        <p:sp>
          <p:nvSpPr>
            <p:cNvPr id="125" name="Google Shape;125;p21"/>
            <p:cNvSpPr/>
            <p:nvPr/>
          </p:nvSpPr>
          <p:spPr>
            <a:xfrm>
              <a:off x="4734629" y="1293043"/>
              <a:ext cx="3663600" cy="3313800"/>
            </a:xfrm>
            <a:prstGeom prst="roundRect">
              <a:avLst>
                <a:gd fmla="val 5119"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4734629" y="1293043"/>
              <a:ext cx="3663600" cy="3313800"/>
            </a:xfrm>
            <a:prstGeom prst="roundRect">
              <a:avLst>
                <a:gd fmla="val 4718"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127" name="Google Shape;127;p21"/>
          <p:cNvGrpSpPr/>
          <p:nvPr/>
        </p:nvGrpSpPr>
        <p:grpSpPr>
          <a:xfrm>
            <a:off x="6355297" y="1286998"/>
            <a:ext cx="2079093" cy="3330369"/>
            <a:chOff x="4734629" y="1293043"/>
            <a:chExt cx="3663600" cy="3313800"/>
          </a:xfrm>
        </p:grpSpPr>
        <p:sp>
          <p:nvSpPr>
            <p:cNvPr id="128" name="Google Shape;128;p21"/>
            <p:cNvSpPr/>
            <p:nvPr/>
          </p:nvSpPr>
          <p:spPr>
            <a:xfrm>
              <a:off x="4734629" y="1293043"/>
              <a:ext cx="3663600" cy="3313800"/>
            </a:xfrm>
            <a:prstGeom prst="roundRect">
              <a:avLst>
                <a:gd fmla="val 5119"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p:nvPr/>
          </p:nvSpPr>
          <p:spPr>
            <a:xfrm>
              <a:off x="4734629" y="1293043"/>
              <a:ext cx="3663600" cy="3313800"/>
            </a:xfrm>
            <a:prstGeom prst="roundRect">
              <a:avLst>
                <a:gd fmla="val 4718"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130" name="Google Shape;130;p21"/>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31" name="Google Shape;131;p21"/>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132" name="Shape 132"/>
        <p:cNvGrpSpPr/>
        <p:nvPr/>
      </p:nvGrpSpPr>
      <p:grpSpPr>
        <a:xfrm>
          <a:off x="0" y="0"/>
          <a:ext cx="0" cy="0"/>
          <a:chOff x="0" y="0"/>
          <a:chExt cx="0" cy="0"/>
        </a:xfrm>
      </p:grpSpPr>
      <p:grpSp>
        <p:nvGrpSpPr>
          <p:cNvPr id="133" name="Google Shape;133;p22"/>
          <p:cNvGrpSpPr/>
          <p:nvPr/>
        </p:nvGrpSpPr>
        <p:grpSpPr>
          <a:xfrm>
            <a:off x="4771246" y="1294590"/>
            <a:ext cx="3663600" cy="3313800"/>
            <a:chOff x="4734629" y="1293043"/>
            <a:chExt cx="3663600" cy="3313800"/>
          </a:xfrm>
        </p:grpSpPr>
        <p:sp>
          <p:nvSpPr>
            <p:cNvPr id="134" name="Google Shape;134;p22"/>
            <p:cNvSpPr/>
            <p:nvPr/>
          </p:nvSpPr>
          <p:spPr>
            <a:xfrm>
              <a:off x="4734629" y="1293043"/>
              <a:ext cx="3663600" cy="3313800"/>
            </a:xfrm>
            <a:prstGeom prst="roundRect">
              <a:avLst>
                <a:gd fmla="val 5119"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4734629" y="1293043"/>
              <a:ext cx="3663600" cy="3313800"/>
            </a:xfrm>
            <a:prstGeom prst="roundRect">
              <a:avLst>
                <a:gd fmla="val 4718"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136" name="Google Shape;136;p22"/>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37" name="Google Shape;137;p22"/>
          <p:cNvSpPr txBox="1"/>
          <p:nvPr>
            <p:ph idx="1" type="subTitle"/>
          </p:nvPr>
        </p:nvSpPr>
        <p:spPr>
          <a:xfrm>
            <a:off x="5265346" y="2790607"/>
            <a:ext cx="2675400" cy="95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22"/>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3"/>
          <p:cNvSpPr txBox="1"/>
          <p:nvPr>
            <p:ph idx="1" type="subTitle"/>
          </p:nvPr>
        </p:nvSpPr>
        <p:spPr>
          <a:xfrm>
            <a:off x="1488350" y="2499375"/>
            <a:ext cx="2460600" cy="107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3"/>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42" name="Google Shape;142;p23"/>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24"/>
          <p:cNvSpPr txBox="1"/>
          <p:nvPr>
            <p:ph idx="1" type="subTitle"/>
          </p:nvPr>
        </p:nvSpPr>
        <p:spPr>
          <a:xfrm>
            <a:off x="4693025" y="2520450"/>
            <a:ext cx="2490300" cy="105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4"/>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46" name="Google Shape;146;p24"/>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2">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5"/>
          <p:cNvSpPr txBox="1"/>
          <p:nvPr>
            <p:ph idx="1" type="subTitle"/>
          </p:nvPr>
        </p:nvSpPr>
        <p:spPr>
          <a:xfrm>
            <a:off x="1669625" y="2499375"/>
            <a:ext cx="2477400" cy="10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5"/>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50" name="Google Shape;150;p25"/>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6"/>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53" name="Google Shape;153;p26"/>
          <p:cNvSpPr txBox="1"/>
          <p:nvPr>
            <p:ph idx="1" type="subTitle"/>
          </p:nvPr>
        </p:nvSpPr>
        <p:spPr>
          <a:xfrm>
            <a:off x="715100" y="1371125"/>
            <a:ext cx="7713900" cy="32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4" name="Google Shape;154;p26"/>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155" name="Shape 155"/>
        <p:cNvGrpSpPr/>
        <p:nvPr/>
      </p:nvGrpSpPr>
      <p:grpSpPr>
        <a:xfrm>
          <a:off x="0" y="0"/>
          <a:ext cx="0" cy="0"/>
          <a:chOff x="0" y="0"/>
          <a:chExt cx="0" cy="0"/>
        </a:xfrm>
      </p:grpSpPr>
      <p:grpSp>
        <p:nvGrpSpPr>
          <p:cNvPr id="156" name="Google Shape;156;p27"/>
          <p:cNvGrpSpPr/>
          <p:nvPr/>
        </p:nvGrpSpPr>
        <p:grpSpPr>
          <a:xfrm>
            <a:off x="4771246" y="1294590"/>
            <a:ext cx="3663600" cy="3313800"/>
            <a:chOff x="4734629" y="1293043"/>
            <a:chExt cx="3663600" cy="3313800"/>
          </a:xfrm>
        </p:grpSpPr>
        <p:sp>
          <p:nvSpPr>
            <p:cNvPr id="157" name="Google Shape;157;p27"/>
            <p:cNvSpPr/>
            <p:nvPr/>
          </p:nvSpPr>
          <p:spPr>
            <a:xfrm>
              <a:off x="4734629" y="1293043"/>
              <a:ext cx="3663600" cy="3313800"/>
            </a:xfrm>
            <a:prstGeom prst="roundRect">
              <a:avLst>
                <a:gd fmla="val 5119"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4734629" y="1293043"/>
              <a:ext cx="3663600" cy="3313800"/>
            </a:xfrm>
            <a:prstGeom prst="roundRect">
              <a:avLst>
                <a:gd fmla="val 4718"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159" name="Google Shape;159;p27"/>
          <p:cNvGrpSpPr/>
          <p:nvPr/>
        </p:nvGrpSpPr>
        <p:grpSpPr>
          <a:xfrm>
            <a:off x="709154" y="1294590"/>
            <a:ext cx="3689400" cy="3313800"/>
            <a:chOff x="711298" y="1292643"/>
            <a:chExt cx="3689400" cy="3313800"/>
          </a:xfrm>
        </p:grpSpPr>
        <p:sp>
          <p:nvSpPr>
            <p:cNvPr id="160" name="Google Shape;160;p27"/>
            <p:cNvSpPr/>
            <p:nvPr/>
          </p:nvSpPr>
          <p:spPr>
            <a:xfrm>
              <a:off x="711298" y="1292643"/>
              <a:ext cx="3689400" cy="3313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61" name="Google Shape;161;p27"/>
            <p:cNvSpPr/>
            <p:nvPr/>
          </p:nvSpPr>
          <p:spPr>
            <a:xfrm>
              <a:off x="711298" y="1292643"/>
              <a:ext cx="3689400" cy="3313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62" name="Google Shape;162;p27"/>
            <p:cNvSpPr/>
            <p:nvPr/>
          </p:nvSpPr>
          <p:spPr>
            <a:xfrm>
              <a:off x="711298" y="1292643"/>
              <a:ext cx="3689400" cy="3313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163" name="Google Shape;163;p27"/>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64" name="Google Shape;164;p27"/>
          <p:cNvSpPr txBox="1"/>
          <p:nvPr>
            <p:ph idx="1" type="subTitle"/>
          </p:nvPr>
        </p:nvSpPr>
        <p:spPr>
          <a:xfrm>
            <a:off x="1100058" y="1871738"/>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lt2"/>
                </a:solidFill>
                <a:latin typeface="Hammersmith One"/>
                <a:ea typeface="Hammersmith One"/>
                <a:cs typeface="Hammersmith One"/>
                <a:sym typeface="Hammersmith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5" name="Google Shape;165;p27"/>
          <p:cNvSpPr txBox="1"/>
          <p:nvPr>
            <p:ph idx="2" type="subTitle"/>
          </p:nvPr>
        </p:nvSpPr>
        <p:spPr>
          <a:xfrm>
            <a:off x="5149251" y="1871738"/>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lt2"/>
                </a:solidFill>
                <a:latin typeface="Hammersmith One"/>
                <a:ea typeface="Hammersmith One"/>
                <a:cs typeface="Hammersmith One"/>
                <a:sym typeface="Hammersmith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66" name="Google Shape;166;p27"/>
          <p:cNvSpPr txBox="1"/>
          <p:nvPr>
            <p:ph idx="3" type="subTitle"/>
          </p:nvPr>
        </p:nvSpPr>
        <p:spPr>
          <a:xfrm>
            <a:off x="1100058" y="2422018"/>
            <a:ext cx="2907600" cy="16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7" name="Google Shape;167;p27"/>
          <p:cNvSpPr txBox="1"/>
          <p:nvPr>
            <p:ph idx="4" type="subTitle"/>
          </p:nvPr>
        </p:nvSpPr>
        <p:spPr>
          <a:xfrm>
            <a:off x="5149251" y="2422018"/>
            <a:ext cx="2907600" cy="16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68" name="Google Shape;168;p27"/>
          <p:cNvSpPr txBox="1"/>
          <p:nvPr>
            <p:ph type="title"/>
          </p:nvPr>
        </p:nvSpPr>
        <p:spPr>
          <a:xfrm>
            <a:off x="815800" y="500875"/>
            <a:ext cx="70635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28"/>
          <p:cNvSpPr/>
          <p:nvPr/>
        </p:nvSpPr>
        <p:spPr>
          <a:xfrm>
            <a:off x="718048" y="1291475"/>
            <a:ext cx="3689400" cy="1552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71" name="Google Shape;171;p28"/>
          <p:cNvSpPr/>
          <p:nvPr/>
        </p:nvSpPr>
        <p:spPr>
          <a:xfrm>
            <a:off x="718048" y="1291475"/>
            <a:ext cx="3689400" cy="1552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nvGrpSpPr>
          <p:cNvPr id="172" name="Google Shape;172;p28"/>
          <p:cNvGrpSpPr/>
          <p:nvPr/>
        </p:nvGrpSpPr>
        <p:grpSpPr>
          <a:xfrm>
            <a:off x="4731578" y="1293050"/>
            <a:ext cx="3694374" cy="3313800"/>
            <a:chOff x="4734629" y="1293043"/>
            <a:chExt cx="3663600" cy="3313800"/>
          </a:xfrm>
        </p:grpSpPr>
        <p:sp>
          <p:nvSpPr>
            <p:cNvPr id="173" name="Google Shape;173;p28"/>
            <p:cNvSpPr/>
            <p:nvPr/>
          </p:nvSpPr>
          <p:spPr>
            <a:xfrm>
              <a:off x="4734629" y="1293043"/>
              <a:ext cx="3663600" cy="3313800"/>
            </a:xfrm>
            <a:prstGeom prst="roundRect">
              <a:avLst>
                <a:gd fmla="val 5119"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4734629" y="1293043"/>
              <a:ext cx="3663600" cy="3313800"/>
            </a:xfrm>
            <a:prstGeom prst="roundRect">
              <a:avLst>
                <a:gd fmla="val 4718"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175" name="Google Shape;175;p28"/>
          <p:cNvGrpSpPr/>
          <p:nvPr/>
        </p:nvGrpSpPr>
        <p:grpSpPr>
          <a:xfrm>
            <a:off x="718113" y="3056608"/>
            <a:ext cx="3689270" cy="1552647"/>
            <a:chOff x="4764766" y="1291487"/>
            <a:chExt cx="3663625" cy="3316913"/>
          </a:xfrm>
        </p:grpSpPr>
        <p:sp>
          <p:nvSpPr>
            <p:cNvPr id="176" name="Google Shape;176;p28"/>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178" name="Google Shape;178;p28"/>
          <p:cNvSpPr/>
          <p:nvPr/>
        </p:nvSpPr>
        <p:spPr>
          <a:xfrm>
            <a:off x="718048" y="1291475"/>
            <a:ext cx="3689400" cy="1552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79" name="Google Shape;179;p28"/>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80" name="Google Shape;180;p28"/>
          <p:cNvSpPr txBox="1"/>
          <p:nvPr>
            <p:ph type="title"/>
          </p:nvPr>
        </p:nvSpPr>
        <p:spPr>
          <a:xfrm>
            <a:off x="1215722" y="1561550"/>
            <a:ext cx="2670600" cy="31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1" name="Google Shape;181;p28"/>
          <p:cNvSpPr txBox="1"/>
          <p:nvPr>
            <p:ph idx="1" type="subTitle"/>
          </p:nvPr>
        </p:nvSpPr>
        <p:spPr>
          <a:xfrm>
            <a:off x="1215722" y="1897081"/>
            <a:ext cx="2670600" cy="60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8"/>
          <p:cNvSpPr txBox="1"/>
          <p:nvPr>
            <p:ph idx="2" type="title"/>
          </p:nvPr>
        </p:nvSpPr>
        <p:spPr>
          <a:xfrm>
            <a:off x="1215772" y="3307800"/>
            <a:ext cx="2670600" cy="31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3" name="Google Shape;183;p28"/>
          <p:cNvSpPr txBox="1"/>
          <p:nvPr>
            <p:ph idx="3" type="subTitle"/>
          </p:nvPr>
        </p:nvSpPr>
        <p:spPr>
          <a:xfrm>
            <a:off x="1215772" y="3640792"/>
            <a:ext cx="2670600" cy="60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8"/>
          <p:cNvSpPr txBox="1"/>
          <p:nvPr>
            <p:ph idx="4" type="title"/>
          </p:nvPr>
        </p:nvSpPr>
        <p:spPr>
          <a:xfrm>
            <a:off x="5243465" y="2470025"/>
            <a:ext cx="2670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28"/>
          <p:cNvSpPr txBox="1"/>
          <p:nvPr>
            <p:ph idx="5" type="subTitle"/>
          </p:nvPr>
        </p:nvSpPr>
        <p:spPr>
          <a:xfrm>
            <a:off x="5243465" y="2902554"/>
            <a:ext cx="2670600" cy="98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8"/>
          <p:cNvSpPr txBox="1"/>
          <p:nvPr>
            <p:ph idx="6"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29"/>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189" name="Google Shape;189;p29"/>
          <p:cNvSpPr txBox="1"/>
          <p:nvPr>
            <p:ph type="title"/>
          </p:nvPr>
        </p:nvSpPr>
        <p:spPr>
          <a:xfrm>
            <a:off x="1144985" y="3452318"/>
            <a:ext cx="1652100" cy="41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29"/>
          <p:cNvSpPr txBox="1"/>
          <p:nvPr>
            <p:ph idx="1" type="subTitle"/>
          </p:nvPr>
        </p:nvSpPr>
        <p:spPr>
          <a:xfrm>
            <a:off x="1144985" y="3814476"/>
            <a:ext cx="1652100" cy="56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9"/>
          <p:cNvSpPr txBox="1"/>
          <p:nvPr>
            <p:ph idx="2" type="title"/>
          </p:nvPr>
        </p:nvSpPr>
        <p:spPr>
          <a:xfrm>
            <a:off x="3745951" y="3452318"/>
            <a:ext cx="1652100" cy="41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29"/>
          <p:cNvSpPr txBox="1"/>
          <p:nvPr>
            <p:ph idx="3" type="subTitle"/>
          </p:nvPr>
        </p:nvSpPr>
        <p:spPr>
          <a:xfrm>
            <a:off x="3745951" y="3814474"/>
            <a:ext cx="1652100" cy="56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9"/>
          <p:cNvSpPr txBox="1"/>
          <p:nvPr>
            <p:ph idx="4" type="title"/>
          </p:nvPr>
        </p:nvSpPr>
        <p:spPr>
          <a:xfrm>
            <a:off x="6346918" y="3452318"/>
            <a:ext cx="1652100" cy="41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29"/>
          <p:cNvSpPr txBox="1"/>
          <p:nvPr>
            <p:ph idx="5" type="subTitle"/>
          </p:nvPr>
        </p:nvSpPr>
        <p:spPr>
          <a:xfrm>
            <a:off x="6346918" y="3814476"/>
            <a:ext cx="1652100" cy="56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9"/>
          <p:cNvSpPr txBox="1"/>
          <p:nvPr>
            <p:ph idx="6"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30"/>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nvGrpSpPr>
          <p:cNvPr id="198" name="Google Shape;198;p30"/>
          <p:cNvGrpSpPr/>
          <p:nvPr/>
        </p:nvGrpSpPr>
        <p:grpSpPr>
          <a:xfrm>
            <a:off x="4726875" y="1272865"/>
            <a:ext cx="3689270" cy="1552647"/>
            <a:chOff x="4764766" y="1291487"/>
            <a:chExt cx="3663625" cy="3316913"/>
          </a:xfrm>
        </p:grpSpPr>
        <p:sp>
          <p:nvSpPr>
            <p:cNvPr id="199" name="Google Shape;199;p30"/>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01" name="Google Shape;201;p30"/>
          <p:cNvGrpSpPr/>
          <p:nvPr/>
        </p:nvGrpSpPr>
        <p:grpSpPr>
          <a:xfrm>
            <a:off x="4726810" y="3048119"/>
            <a:ext cx="3689400" cy="1552800"/>
            <a:chOff x="721126" y="1291475"/>
            <a:chExt cx="3689400" cy="1552800"/>
          </a:xfrm>
        </p:grpSpPr>
        <p:sp>
          <p:nvSpPr>
            <p:cNvPr id="202" name="Google Shape;202;p30"/>
            <p:cNvSpPr/>
            <p:nvPr/>
          </p:nvSpPr>
          <p:spPr>
            <a:xfrm>
              <a:off x="721126" y="1291475"/>
              <a:ext cx="3689400" cy="1552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03" name="Google Shape;203;p30"/>
            <p:cNvSpPr/>
            <p:nvPr/>
          </p:nvSpPr>
          <p:spPr>
            <a:xfrm>
              <a:off x="721126" y="1291475"/>
              <a:ext cx="3689400" cy="1552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04" name="Google Shape;204;p30"/>
            <p:cNvSpPr/>
            <p:nvPr/>
          </p:nvSpPr>
          <p:spPr>
            <a:xfrm>
              <a:off x="721126" y="1291475"/>
              <a:ext cx="3689400" cy="1552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05" name="Google Shape;205;p30"/>
          <p:cNvGrpSpPr/>
          <p:nvPr/>
        </p:nvGrpSpPr>
        <p:grpSpPr>
          <a:xfrm>
            <a:off x="727854" y="3048190"/>
            <a:ext cx="3689270" cy="1552647"/>
            <a:chOff x="4764766" y="1291487"/>
            <a:chExt cx="3663625" cy="3316913"/>
          </a:xfrm>
        </p:grpSpPr>
        <p:sp>
          <p:nvSpPr>
            <p:cNvPr id="206" name="Google Shape;206;p30"/>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08" name="Google Shape;208;p30"/>
          <p:cNvGrpSpPr/>
          <p:nvPr/>
        </p:nvGrpSpPr>
        <p:grpSpPr>
          <a:xfrm>
            <a:off x="727790" y="1283056"/>
            <a:ext cx="3689400" cy="1552800"/>
            <a:chOff x="721126" y="1291475"/>
            <a:chExt cx="3689400" cy="1552800"/>
          </a:xfrm>
        </p:grpSpPr>
        <p:sp>
          <p:nvSpPr>
            <p:cNvPr id="209" name="Google Shape;209;p30"/>
            <p:cNvSpPr/>
            <p:nvPr/>
          </p:nvSpPr>
          <p:spPr>
            <a:xfrm>
              <a:off x="721126" y="1291475"/>
              <a:ext cx="3689400" cy="1552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10" name="Google Shape;210;p30"/>
            <p:cNvSpPr/>
            <p:nvPr/>
          </p:nvSpPr>
          <p:spPr>
            <a:xfrm>
              <a:off x="721126" y="1291475"/>
              <a:ext cx="3689400" cy="1552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11" name="Google Shape;211;p30"/>
            <p:cNvSpPr/>
            <p:nvPr/>
          </p:nvSpPr>
          <p:spPr>
            <a:xfrm>
              <a:off x="721126" y="1291475"/>
              <a:ext cx="3689400" cy="1552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212" name="Google Shape;212;p30"/>
          <p:cNvSpPr txBox="1"/>
          <p:nvPr>
            <p:ph type="title"/>
          </p:nvPr>
        </p:nvSpPr>
        <p:spPr>
          <a:xfrm>
            <a:off x="1025540" y="1508455"/>
            <a:ext cx="3093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 name="Google Shape;213;p30"/>
          <p:cNvSpPr txBox="1"/>
          <p:nvPr>
            <p:ph idx="1" type="subTitle"/>
          </p:nvPr>
        </p:nvSpPr>
        <p:spPr>
          <a:xfrm>
            <a:off x="1025540" y="1961258"/>
            <a:ext cx="3093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30"/>
          <p:cNvSpPr txBox="1"/>
          <p:nvPr>
            <p:ph idx="2" type="title"/>
          </p:nvPr>
        </p:nvSpPr>
        <p:spPr>
          <a:xfrm>
            <a:off x="5024560" y="1512155"/>
            <a:ext cx="3093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5" name="Google Shape;215;p30"/>
          <p:cNvSpPr txBox="1"/>
          <p:nvPr>
            <p:ph idx="3" type="subTitle"/>
          </p:nvPr>
        </p:nvSpPr>
        <p:spPr>
          <a:xfrm>
            <a:off x="5024560" y="1959056"/>
            <a:ext cx="3093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0"/>
          <p:cNvSpPr txBox="1"/>
          <p:nvPr>
            <p:ph idx="4" type="title"/>
          </p:nvPr>
        </p:nvSpPr>
        <p:spPr>
          <a:xfrm>
            <a:off x="972740" y="3277065"/>
            <a:ext cx="3199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7" name="Google Shape;217;p30"/>
          <p:cNvSpPr txBox="1"/>
          <p:nvPr>
            <p:ph idx="5" type="subTitle"/>
          </p:nvPr>
        </p:nvSpPr>
        <p:spPr>
          <a:xfrm>
            <a:off x="972740" y="3734144"/>
            <a:ext cx="3199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0"/>
          <p:cNvSpPr txBox="1"/>
          <p:nvPr>
            <p:ph idx="6" type="title"/>
          </p:nvPr>
        </p:nvSpPr>
        <p:spPr>
          <a:xfrm>
            <a:off x="5024560" y="3271094"/>
            <a:ext cx="3093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30"/>
          <p:cNvSpPr txBox="1"/>
          <p:nvPr>
            <p:ph idx="7" type="subTitle"/>
          </p:nvPr>
        </p:nvSpPr>
        <p:spPr>
          <a:xfrm>
            <a:off x="5024560" y="3728170"/>
            <a:ext cx="3093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0"/>
          <p:cNvSpPr txBox="1"/>
          <p:nvPr>
            <p:ph idx="8"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1" name="Google Shape;21;p4"/>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720000" y="1152475"/>
            <a:ext cx="7704000" cy="345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AutoNum type="arabicPeriod"/>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221" name="Shape 221"/>
        <p:cNvGrpSpPr/>
        <p:nvPr/>
      </p:nvGrpSpPr>
      <p:grpSpPr>
        <a:xfrm>
          <a:off x="0" y="0"/>
          <a:ext cx="0" cy="0"/>
          <a:chOff x="0" y="0"/>
          <a:chExt cx="0" cy="0"/>
        </a:xfrm>
      </p:grpSpPr>
      <p:grpSp>
        <p:nvGrpSpPr>
          <p:cNvPr id="222" name="Google Shape;222;p31"/>
          <p:cNvGrpSpPr/>
          <p:nvPr/>
        </p:nvGrpSpPr>
        <p:grpSpPr>
          <a:xfrm>
            <a:off x="5931128" y="3048193"/>
            <a:ext cx="2485180" cy="1552800"/>
            <a:chOff x="721126" y="1291475"/>
            <a:chExt cx="3689400" cy="1552800"/>
          </a:xfrm>
        </p:grpSpPr>
        <p:sp>
          <p:nvSpPr>
            <p:cNvPr id="223" name="Google Shape;223;p31"/>
            <p:cNvSpPr/>
            <p:nvPr/>
          </p:nvSpPr>
          <p:spPr>
            <a:xfrm>
              <a:off x="721126" y="1291475"/>
              <a:ext cx="3689400" cy="1552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24" name="Google Shape;224;p31"/>
            <p:cNvSpPr/>
            <p:nvPr/>
          </p:nvSpPr>
          <p:spPr>
            <a:xfrm>
              <a:off x="721126" y="1291475"/>
              <a:ext cx="3689400" cy="1552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25" name="Google Shape;225;p31"/>
            <p:cNvSpPr/>
            <p:nvPr/>
          </p:nvSpPr>
          <p:spPr>
            <a:xfrm>
              <a:off x="721126" y="1291475"/>
              <a:ext cx="3689400" cy="1552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26" name="Google Shape;226;p31"/>
          <p:cNvGrpSpPr/>
          <p:nvPr/>
        </p:nvGrpSpPr>
        <p:grpSpPr>
          <a:xfrm>
            <a:off x="3329553" y="1290320"/>
            <a:ext cx="2485037" cy="1552647"/>
            <a:chOff x="4764766" y="1291487"/>
            <a:chExt cx="3663625" cy="3316913"/>
          </a:xfrm>
        </p:grpSpPr>
        <p:sp>
          <p:nvSpPr>
            <p:cNvPr id="227" name="Google Shape;227;p31"/>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1"/>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29" name="Google Shape;229;p31"/>
          <p:cNvGrpSpPr/>
          <p:nvPr/>
        </p:nvGrpSpPr>
        <p:grpSpPr>
          <a:xfrm>
            <a:off x="727853" y="1290243"/>
            <a:ext cx="2485180" cy="1552800"/>
            <a:chOff x="721126" y="1291475"/>
            <a:chExt cx="3689400" cy="1552800"/>
          </a:xfrm>
        </p:grpSpPr>
        <p:sp>
          <p:nvSpPr>
            <p:cNvPr id="230" name="Google Shape;230;p31"/>
            <p:cNvSpPr/>
            <p:nvPr/>
          </p:nvSpPr>
          <p:spPr>
            <a:xfrm>
              <a:off x="721126" y="1291475"/>
              <a:ext cx="3689400" cy="1552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31" name="Google Shape;231;p31"/>
            <p:cNvSpPr/>
            <p:nvPr/>
          </p:nvSpPr>
          <p:spPr>
            <a:xfrm>
              <a:off x="721126" y="1291475"/>
              <a:ext cx="3689400" cy="1552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32" name="Google Shape;232;p31"/>
            <p:cNvSpPr/>
            <p:nvPr/>
          </p:nvSpPr>
          <p:spPr>
            <a:xfrm>
              <a:off x="721126" y="1291475"/>
              <a:ext cx="3689400" cy="1552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33" name="Google Shape;233;p31"/>
          <p:cNvGrpSpPr/>
          <p:nvPr/>
        </p:nvGrpSpPr>
        <p:grpSpPr>
          <a:xfrm>
            <a:off x="5931110" y="1290320"/>
            <a:ext cx="2485037" cy="1552647"/>
            <a:chOff x="4764766" y="1291487"/>
            <a:chExt cx="3663625" cy="3316913"/>
          </a:xfrm>
        </p:grpSpPr>
        <p:sp>
          <p:nvSpPr>
            <p:cNvPr id="234" name="Google Shape;234;p31"/>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36" name="Google Shape;236;p31"/>
          <p:cNvGrpSpPr/>
          <p:nvPr/>
        </p:nvGrpSpPr>
        <p:grpSpPr>
          <a:xfrm>
            <a:off x="3329517" y="3052820"/>
            <a:ext cx="2485037" cy="1552647"/>
            <a:chOff x="4764766" y="1291487"/>
            <a:chExt cx="3663625" cy="3316913"/>
          </a:xfrm>
        </p:grpSpPr>
        <p:sp>
          <p:nvSpPr>
            <p:cNvPr id="237" name="Google Shape;237;p31"/>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39" name="Google Shape;239;p31"/>
          <p:cNvGrpSpPr/>
          <p:nvPr/>
        </p:nvGrpSpPr>
        <p:grpSpPr>
          <a:xfrm>
            <a:off x="727925" y="3052820"/>
            <a:ext cx="2485037" cy="1552647"/>
            <a:chOff x="4764766" y="1291487"/>
            <a:chExt cx="3663625" cy="3316913"/>
          </a:xfrm>
        </p:grpSpPr>
        <p:sp>
          <p:nvSpPr>
            <p:cNvPr id="240" name="Google Shape;240;p31"/>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242" name="Google Shape;242;p31"/>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43" name="Google Shape;243;p31"/>
          <p:cNvSpPr txBox="1"/>
          <p:nvPr>
            <p:ph type="title"/>
          </p:nvPr>
        </p:nvSpPr>
        <p:spPr>
          <a:xfrm>
            <a:off x="967843" y="1527030"/>
            <a:ext cx="2005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31"/>
          <p:cNvSpPr txBox="1"/>
          <p:nvPr>
            <p:ph idx="1" type="subTitle"/>
          </p:nvPr>
        </p:nvSpPr>
        <p:spPr>
          <a:xfrm>
            <a:off x="967843" y="1967427"/>
            <a:ext cx="200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31"/>
          <p:cNvSpPr txBox="1"/>
          <p:nvPr>
            <p:ph idx="2" type="title"/>
          </p:nvPr>
        </p:nvSpPr>
        <p:spPr>
          <a:xfrm>
            <a:off x="3569490" y="1527030"/>
            <a:ext cx="2005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31"/>
          <p:cNvSpPr txBox="1"/>
          <p:nvPr>
            <p:ph idx="3" type="subTitle"/>
          </p:nvPr>
        </p:nvSpPr>
        <p:spPr>
          <a:xfrm>
            <a:off x="3569490" y="1967434"/>
            <a:ext cx="200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31"/>
          <p:cNvSpPr txBox="1"/>
          <p:nvPr>
            <p:ph idx="4" type="title"/>
          </p:nvPr>
        </p:nvSpPr>
        <p:spPr>
          <a:xfrm>
            <a:off x="967855" y="3285013"/>
            <a:ext cx="2005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8" name="Google Shape;248;p31"/>
          <p:cNvSpPr txBox="1"/>
          <p:nvPr>
            <p:ph idx="5" type="subTitle"/>
          </p:nvPr>
        </p:nvSpPr>
        <p:spPr>
          <a:xfrm>
            <a:off x="967855" y="3734193"/>
            <a:ext cx="200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31"/>
          <p:cNvSpPr txBox="1"/>
          <p:nvPr>
            <p:ph idx="6" type="title"/>
          </p:nvPr>
        </p:nvSpPr>
        <p:spPr>
          <a:xfrm>
            <a:off x="3569503" y="3285013"/>
            <a:ext cx="2005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 name="Google Shape;250;p31"/>
          <p:cNvSpPr txBox="1"/>
          <p:nvPr>
            <p:ph idx="7" type="subTitle"/>
          </p:nvPr>
        </p:nvSpPr>
        <p:spPr>
          <a:xfrm>
            <a:off x="3569503" y="3734193"/>
            <a:ext cx="200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31"/>
          <p:cNvSpPr txBox="1"/>
          <p:nvPr>
            <p:ph idx="8" type="title"/>
          </p:nvPr>
        </p:nvSpPr>
        <p:spPr>
          <a:xfrm>
            <a:off x="6171029" y="1527030"/>
            <a:ext cx="2005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 name="Google Shape;252;p31"/>
          <p:cNvSpPr txBox="1"/>
          <p:nvPr>
            <p:ph idx="9" type="subTitle"/>
          </p:nvPr>
        </p:nvSpPr>
        <p:spPr>
          <a:xfrm>
            <a:off x="6171029" y="1967434"/>
            <a:ext cx="200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31"/>
          <p:cNvSpPr txBox="1"/>
          <p:nvPr>
            <p:ph idx="13" type="title"/>
          </p:nvPr>
        </p:nvSpPr>
        <p:spPr>
          <a:xfrm>
            <a:off x="6171041" y="3285013"/>
            <a:ext cx="2005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31"/>
          <p:cNvSpPr txBox="1"/>
          <p:nvPr>
            <p:ph idx="14" type="subTitle"/>
          </p:nvPr>
        </p:nvSpPr>
        <p:spPr>
          <a:xfrm>
            <a:off x="6171041" y="3734193"/>
            <a:ext cx="200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31"/>
          <p:cNvSpPr txBox="1"/>
          <p:nvPr>
            <p:ph idx="15"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256" name="Shape 256"/>
        <p:cNvGrpSpPr/>
        <p:nvPr/>
      </p:nvGrpSpPr>
      <p:grpSpPr>
        <a:xfrm>
          <a:off x="0" y="0"/>
          <a:ext cx="0" cy="0"/>
          <a:chOff x="0" y="0"/>
          <a:chExt cx="0" cy="0"/>
        </a:xfrm>
      </p:grpSpPr>
      <p:sp>
        <p:nvSpPr>
          <p:cNvPr id="257" name="Google Shape;257;p32"/>
          <p:cNvSpPr/>
          <p:nvPr/>
        </p:nvSpPr>
        <p:spPr>
          <a:xfrm>
            <a:off x="2043300" y="534228"/>
            <a:ext cx="5057400" cy="6717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58" name="Google Shape;258;p32"/>
          <p:cNvSpPr/>
          <p:nvPr/>
        </p:nvSpPr>
        <p:spPr>
          <a:xfrm>
            <a:off x="2043300" y="2006450"/>
            <a:ext cx="5057400" cy="6717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59" name="Google Shape;259;p32"/>
          <p:cNvSpPr/>
          <p:nvPr/>
        </p:nvSpPr>
        <p:spPr>
          <a:xfrm>
            <a:off x="2043300" y="3473495"/>
            <a:ext cx="5057400" cy="6717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60" name="Google Shape;260;p32"/>
          <p:cNvSpPr txBox="1"/>
          <p:nvPr>
            <p:ph hasCustomPrompt="1" type="title"/>
          </p:nvPr>
        </p:nvSpPr>
        <p:spPr>
          <a:xfrm>
            <a:off x="2043300" y="534228"/>
            <a:ext cx="5057400" cy="67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1" name="Google Shape;261;p32"/>
          <p:cNvSpPr txBox="1"/>
          <p:nvPr>
            <p:ph idx="1" type="subTitle"/>
          </p:nvPr>
        </p:nvSpPr>
        <p:spPr>
          <a:xfrm>
            <a:off x="2043300" y="1293229"/>
            <a:ext cx="50574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32"/>
          <p:cNvSpPr txBox="1"/>
          <p:nvPr>
            <p:ph hasCustomPrompt="1" idx="2" type="title"/>
          </p:nvPr>
        </p:nvSpPr>
        <p:spPr>
          <a:xfrm>
            <a:off x="2043300" y="2006462"/>
            <a:ext cx="5057400" cy="67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3" name="Google Shape;263;p32"/>
          <p:cNvSpPr txBox="1"/>
          <p:nvPr>
            <p:ph idx="3" type="subTitle"/>
          </p:nvPr>
        </p:nvSpPr>
        <p:spPr>
          <a:xfrm>
            <a:off x="2043300" y="2760259"/>
            <a:ext cx="50574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32"/>
          <p:cNvSpPr txBox="1"/>
          <p:nvPr>
            <p:ph hasCustomPrompt="1" idx="4" type="title"/>
          </p:nvPr>
        </p:nvSpPr>
        <p:spPr>
          <a:xfrm>
            <a:off x="2043300" y="3473495"/>
            <a:ext cx="5057400" cy="67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5" name="Google Shape;265;p32"/>
          <p:cNvSpPr txBox="1"/>
          <p:nvPr>
            <p:ph idx="5" type="subTitle"/>
          </p:nvPr>
        </p:nvSpPr>
        <p:spPr>
          <a:xfrm>
            <a:off x="2043300" y="4227288"/>
            <a:ext cx="5057400" cy="38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33"/>
          <p:cNvSpPr txBox="1"/>
          <p:nvPr>
            <p:ph type="ctrTitle"/>
          </p:nvPr>
        </p:nvSpPr>
        <p:spPr>
          <a:xfrm>
            <a:off x="2470200" y="468050"/>
            <a:ext cx="4284000" cy="105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8" name="Google Shape;268;p33"/>
          <p:cNvSpPr txBox="1"/>
          <p:nvPr>
            <p:ph idx="1" type="subTitle"/>
          </p:nvPr>
        </p:nvSpPr>
        <p:spPr>
          <a:xfrm>
            <a:off x="2928900" y="2541560"/>
            <a:ext cx="3286200" cy="99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9" name="Google Shape;269;p33"/>
          <p:cNvSpPr txBox="1"/>
          <p:nvPr/>
        </p:nvSpPr>
        <p:spPr>
          <a:xfrm>
            <a:off x="2949050" y="3568923"/>
            <a:ext cx="32862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000">
                <a:solidFill>
                  <a:schemeClr val="lt2"/>
                </a:solidFill>
                <a:latin typeface="Lato"/>
                <a:ea typeface="Lato"/>
                <a:cs typeface="Lato"/>
                <a:sym typeface="Lato"/>
              </a:rPr>
              <a:t>CREDITS:</a:t>
            </a:r>
            <a:r>
              <a:rPr lang="en" sz="1000">
                <a:solidFill>
                  <a:schemeClr val="lt2"/>
                </a:solidFill>
                <a:latin typeface="Lato"/>
                <a:ea typeface="Lato"/>
                <a:cs typeface="Lato"/>
                <a:sym typeface="Lato"/>
              </a:rPr>
              <a:t> </a:t>
            </a:r>
            <a:r>
              <a:rPr lang="en" sz="1000">
                <a:solidFill>
                  <a:schemeClr val="lt1"/>
                </a:solidFill>
                <a:latin typeface="Lato"/>
                <a:ea typeface="Lato"/>
                <a:cs typeface="Lato"/>
                <a:sym typeface="Lato"/>
              </a:rPr>
              <a:t>This presentation template was created by </a:t>
            </a:r>
            <a:r>
              <a:rPr b="1" lang="en" sz="1000">
                <a:solidFill>
                  <a:schemeClr val="lt2"/>
                </a:solidFill>
                <a:uFill>
                  <a:noFill/>
                </a:uFill>
                <a:latin typeface="Lato"/>
                <a:ea typeface="Lato"/>
                <a:cs typeface="Lato"/>
                <a:sym typeface="Lato"/>
                <a:hlinkClick r:id="rId3">
                  <a:extLst>
                    <a:ext uri="{A12FA001-AC4F-418D-AE19-62706E023703}">
                      <ahyp:hlinkClr val="tx"/>
                    </a:ext>
                  </a:extLst>
                </a:hlinkClick>
              </a:rPr>
              <a:t>Slidesgo</a:t>
            </a:r>
            <a:r>
              <a:rPr b="1" lang="en" sz="1000">
                <a:solidFill>
                  <a:schemeClr val="lt1"/>
                </a:solidFill>
                <a:latin typeface="Lato"/>
                <a:ea typeface="Lato"/>
                <a:cs typeface="Lato"/>
                <a:sym typeface="Lato"/>
              </a:rPr>
              <a:t>, </a:t>
            </a:r>
            <a:r>
              <a:rPr lang="en" sz="1000">
                <a:solidFill>
                  <a:schemeClr val="lt1"/>
                </a:solidFill>
                <a:latin typeface="Lato"/>
                <a:ea typeface="Lato"/>
                <a:cs typeface="Lato"/>
                <a:sym typeface="Lato"/>
              </a:rPr>
              <a:t>including icons by</a:t>
            </a:r>
            <a:r>
              <a:rPr b="1" lang="en" sz="1000">
                <a:solidFill>
                  <a:schemeClr val="lt1"/>
                </a:solidFill>
                <a:latin typeface="Lato"/>
                <a:ea typeface="Lato"/>
                <a:cs typeface="Lato"/>
                <a:sym typeface="Lato"/>
              </a:rPr>
              <a:t> </a:t>
            </a:r>
            <a:r>
              <a:rPr b="1" lang="en" sz="1000">
                <a:solidFill>
                  <a:schemeClr val="lt2"/>
                </a:solidFill>
                <a:uFill>
                  <a:noFill/>
                </a:uFill>
                <a:latin typeface="Lato"/>
                <a:ea typeface="Lato"/>
                <a:cs typeface="Lato"/>
                <a:sym typeface="Lato"/>
                <a:hlinkClick r:id="rId4">
                  <a:extLst>
                    <a:ext uri="{A12FA001-AC4F-418D-AE19-62706E023703}">
                      <ahyp:hlinkClr val="tx"/>
                    </a:ext>
                  </a:extLst>
                </a:hlinkClick>
              </a:rPr>
              <a:t>Flaticon</a:t>
            </a:r>
            <a:r>
              <a:rPr lang="en" sz="1000">
                <a:solidFill>
                  <a:schemeClr val="lt2"/>
                </a:solidFill>
                <a:latin typeface="Lato"/>
                <a:ea typeface="Lato"/>
                <a:cs typeface="Lato"/>
                <a:sym typeface="Lato"/>
              </a:rPr>
              <a:t> </a:t>
            </a:r>
            <a:r>
              <a:rPr lang="en" sz="1000">
                <a:solidFill>
                  <a:schemeClr val="lt1"/>
                </a:solidFill>
                <a:latin typeface="Lato"/>
                <a:ea typeface="Lato"/>
                <a:cs typeface="Lato"/>
                <a:sym typeface="Lato"/>
              </a:rPr>
              <a:t>and infographics &amp; images by </a:t>
            </a:r>
            <a:r>
              <a:rPr b="1" lang="en" sz="1000">
                <a:solidFill>
                  <a:schemeClr val="lt2"/>
                </a:solidFill>
                <a:uFill>
                  <a:noFill/>
                </a:uFill>
                <a:latin typeface="Lato"/>
                <a:ea typeface="Lato"/>
                <a:cs typeface="Lato"/>
                <a:sym typeface="Lato"/>
                <a:hlinkClick r:id="rId5">
                  <a:extLst>
                    <a:ext uri="{A12FA001-AC4F-418D-AE19-62706E023703}">
                      <ahyp:hlinkClr val="tx"/>
                    </a:ext>
                  </a:extLst>
                </a:hlinkClick>
              </a:rPr>
              <a:t>Freepik</a:t>
            </a:r>
            <a:endParaRPr b="1" sz="1000">
              <a:solidFill>
                <a:schemeClr val="lt2"/>
              </a:solidFill>
              <a:latin typeface="Lato"/>
              <a:ea typeface="Lato"/>
              <a:cs typeface="Lato"/>
              <a:sym typeface="La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270" name="Shape 27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271" name="Shape 27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272" name="Shape 27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sp>
        <p:nvSpPr>
          <p:cNvPr id="24" name="Google Shape;24;p5"/>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5" name="Google Shape;25;p5"/>
          <p:cNvSpPr/>
          <p:nvPr/>
        </p:nvSpPr>
        <p:spPr>
          <a:xfrm>
            <a:off x="709464" y="1291481"/>
            <a:ext cx="3689400" cy="3313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nvGrpSpPr>
          <p:cNvPr id="26" name="Google Shape;26;p5"/>
          <p:cNvGrpSpPr/>
          <p:nvPr/>
        </p:nvGrpSpPr>
        <p:grpSpPr>
          <a:xfrm>
            <a:off x="4770936" y="1291481"/>
            <a:ext cx="3663600" cy="3313800"/>
            <a:chOff x="4924414" y="1291481"/>
            <a:chExt cx="3663600" cy="3313800"/>
          </a:xfrm>
        </p:grpSpPr>
        <p:sp>
          <p:nvSpPr>
            <p:cNvPr id="27" name="Google Shape;27;p5"/>
            <p:cNvSpPr/>
            <p:nvPr/>
          </p:nvSpPr>
          <p:spPr>
            <a:xfrm>
              <a:off x="4924414" y="1291481"/>
              <a:ext cx="3663600" cy="3313800"/>
            </a:xfrm>
            <a:prstGeom prst="roundRect">
              <a:avLst>
                <a:gd fmla="val 382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4924414" y="1291481"/>
              <a:ext cx="3663600" cy="3313800"/>
            </a:xfrm>
            <a:prstGeom prst="roundRect">
              <a:avLst>
                <a:gd fmla="val 4200"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29" name="Google Shape;29;p5"/>
          <p:cNvSpPr txBox="1"/>
          <p:nvPr>
            <p:ph idx="1" type="subTitle"/>
          </p:nvPr>
        </p:nvSpPr>
        <p:spPr>
          <a:xfrm>
            <a:off x="1218864" y="1776100"/>
            <a:ext cx="2670600" cy="778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lt2"/>
                </a:solidFill>
                <a:latin typeface="Hammersmith One"/>
                <a:ea typeface="Hammersmith One"/>
                <a:cs typeface="Hammersmith One"/>
                <a:sym typeface="Hammersmith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0" name="Google Shape;30;p5"/>
          <p:cNvSpPr txBox="1"/>
          <p:nvPr>
            <p:ph idx="2" type="subTitle"/>
          </p:nvPr>
        </p:nvSpPr>
        <p:spPr>
          <a:xfrm>
            <a:off x="5267436" y="1776100"/>
            <a:ext cx="2670600" cy="77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lt2"/>
                </a:solidFill>
                <a:latin typeface="Hammersmith One"/>
                <a:ea typeface="Hammersmith One"/>
                <a:cs typeface="Hammersmith One"/>
                <a:sym typeface="Hammersmith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1" name="Google Shape;31;p5"/>
          <p:cNvSpPr txBox="1"/>
          <p:nvPr>
            <p:ph idx="3" type="subTitle"/>
          </p:nvPr>
        </p:nvSpPr>
        <p:spPr>
          <a:xfrm>
            <a:off x="1218864" y="3250750"/>
            <a:ext cx="26706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idx="4" type="subTitle"/>
          </p:nvPr>
        </p:nvSpPr>
        <p:spPr>
          <a:xfrm>
            <a:off x="5267436" y="3250750"/>
            <a:ext cx="26706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 name="Google Shape;33;p5"/>
          <p:cNvSpPr txBox="1"/>
          <p:nvPr>
            <p:ph type="title"/>
          </p:nvPr>
        </p:nvSpPr>
        <p:spPr>
          <a:xfrm>
            <a:off x="720000" y="461768"/>
            <a:ext cx="6432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 name="Shape 34"/>
        <p:cNvGrpSpPr/>
        <p:nvPr/>
      </p:nvGrpSpPr>
      <p:grpSpPr>
        <a:xfrm>
          <a:off x="0" y="0"/>
          <a:ext cx="0" cy="0"/>
          <a:chOff x="0" y="0"/>
          <a:chExt cx="0" cy="0"/>
        </a:xfrm>
      </p:grpSpPr>
      <p:grpSp>
        <p:nvGrpSpPr>
          <p:cNvPr id="35" name="Google Shape;35;p6"/>
          <p:cNvGrpSpPr/>
          <p:nvPr/>
        </p:nvGrpSpPr>
        <p:grpSpPr>
          <a:xfrm>
            <a:off x="4650849" y="3061922"/>
            <a:ext cx="3783792" cy="1505215"/>
            <a:chOff x="4764766" y="1291487"/>
            <a:chExt cx="3663625" cy="3316913"/>
          </a:xfrm>
        </p:grpSpPr>
        <p:sp>
          <p:nvSpPr>
            <p:cNvPr id="36" name="Google Shape;36;p6"/>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38" name="Google Shape;38;p6"/>
          <p:cNvGrpSpPr/>
          <p:nvPr/>
        </p:nvGrpSpPr>
        <p:grpSpPr>
          <a:xfrm>
            <a:off x="715119" y="1284249"/>
            <a:ext cx="7713762" cy="1552647"/>
            <a:chOff x="4764766" y="1291487"/>
            <a:chExt cx="3663625" cy="3316913"/>
          </a:xfrm>
        </p:grpSpPr>
        <p:sp>
          <p:nvSpPr>
            <p:cNvPr id="39" name="Google Shape;39;p6"/>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41" name="Google Shape;41;p6"/>
          <p:cNvGrpSpPr/>
          <p:nvPr/>
        </p:nvGrpSpPr>
        <p:grpSpPr>
          <a:xfrm>
            <a:off x="709359" y="3061887"/>
            <a:ext cx="3783849" cy="1505284"/>
            <a:chOff x="721126" y="1291475"/>
            <a:chExt cx="3689400" cy="1552800"/>
          </a:xfrm>
        </p:grpSpPr>
        <p:sp>
          <p:nvSpPr>
            <p:cNvPr id="42" name="Google Shape;42;p6"/>
            <p:cNvSpPr/>
            <p:nvPr/>
          </p:nvSpPr>
          <p:spPr>
            <a:xfrm>
              <a:off x="721126" y="1291475"/>
              <a:ext cx="3689400" cy="1552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43" name="Google Shape;43;p6"/>
            <p:cNvSpPr/>
            <p:nvPr/>
          </p:nvSpPr>
          <p:spPr>
            <a:xfrm>
              <a:off x="721126" y="1291475"/>
              <a:ext cx="3689400" cy="1552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44" name="Google Shape;44;p6"/>
            <p:cNvSpPr/>
            <p:nvPr/>
          </p:nvSpPr>
          <p:spPr>
            <a:xfrm>
              <a:off x="721126" y="1291475"/>
              <a:ext cx="3689400" cy="1552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45" name="Google Shape;45;p6"/>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46" name="Google Shape;46;p6"/>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7"/>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49" name="Google Shape;49;p7"/>
          <p:cNvSpPr txBox="1"/>
          <p:nvPr>
            <p:ph idx="1" type="body"/>
          </p:nvPr>
        </p:nvSpPr>
        <p:spPr>
          <a:xfrm>
            <a:off x="1740750" y="1265550"/>
            <a:ext cx="5662500" cy="10116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Clr>
                <a:srgbClr val="434343"/>
              </a:buClr>
              <a:buSzPts val="1400"/>
              <a:buChar char="●"/>
              <a:defRPr sz="1400">
                <a:solidFill>
                  <a:schemeClr val="lt1"/>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50" name="Google Shape;50;p7"/>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1" name="Shape 51"/>
        <p:cNvGrpSpPr/>
        <p:nvPr/>
      </p:nvGrpSpPr>
      <p:grpSpPr>
        <a:xfrm>
          <a:off x="0" y="0"/>
          <a:ext cx="0" cy="0"/>
          <a:chOff x="0" y="0"/>
          <a:chExt cx="0" cy="0"/>
        </a:xfrm>
      </p:grpSpPr>
      <p:grpSp>
        <p:nvGrpSpPr>
          <p:cNvPr id="52" name="Google Shape;52;p8"/>
          <p:cNvGrpSpPr/>
          <p:nvPr/>
        </p:nvGrpSpPr>
        <p:grpSpPr>
          <a:xfrm>
            <a:off x="715088" y="523950"/>
            <a:ext cx="7713900" cy="4083000"/>
            <a:chOff x="715088" y="523950"/>
            <a:chExt cx="7713900" cy="4083000"/>
          </a:xfrm>
        </p:grpSpPr>
        <p:sp>
          <p:nvSpPr>
            <p:cNvPr id="53" name="Google Shape;53;p8"/>
            <p:cNvSpPr/>
            <p:nvPr/>
          </p:nvSpPr>
          <p:spPr>
            <a:xfrm>
              <a:off x="715088" y="533100"/>
              <a:ext cx="7713900" cy="4064700"/>
            </a:xfrm>
            <a:prstGeom prst="roundRect">
              <a:avLst>
                <a:gd fmla="val 3822" name="adj"/>
              </a:avLst>
            </a:prstGeom>
            <a:solidFill>
              <a:schemeClr val="lt2"/>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715088" y="523950"/>
              <a:ext cx="7713900" cy="4083000"/>
            </a:xfrm>
            <a:prstGeom prst="roundRect">
              <a:avLst>
                <a:gd fmla="val 3974"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55" name="Google Shape;55;p8"/>
            <p:cNvSpPr/>
            <p:nvPr/>
          </p:nvSpPr>
          <p:spPr>
            <a:xfrm>
              <a:off x="715088" y="523950"/>
              <a:ext cx="7713900" cy="4083000"/>
            </a:xfrm>
            <a:prstGeom prst="roundRect">
              <a:avLst>
                <a:gd fmla="val 4352"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56" name="Google Shape;56;p8"/>
          <p:cNvSpPr txBox="1"/>
          <p:nvPr>
            <p:ph type="title"/>
          </p:nvPr>
        </p:nvSpPr>
        <p:spPr>
          <a:xfrm>
            <a:off x="1213988" y="1300800"/>
            <a:ext cx="67161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9"/>
          <p:cNvSpPr/>
          <p:nvPr/>
        </p:nvSpPr>
        <p:spPr>
          <a:xfrm>
            <a:off x="715050" y="2201025"/>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nvGrpSpPr>
          <p:cNvPr id="59" name="Google Shape;59;p9"/>
          <p:cNvGrpSpPr/>
          <p:nvPr/>
        </p:nvGrpSpPr>
        <p:grpSpPr>
          <a:xfrm>
            <a:off x="715123" y="3030535"/>
            <a:ext cx="7713754" cy="1578001"/>
            <a:chOff x="4764770" y="1254518"/>
            <a:chExt cx="3663621" cy="3353881"/>
          </a:xfrm>
        </p:grpSpPr>
        <p:sp>
          <p:nvSpPr>
            <p:cNvPr id="60" name="Google Shape;60;p9"/>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4764770" y="1254518"/>
              <a:ext cx="3663600" cy="33507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62" name="Google Shape;62;p9"/>
          <p:cNvSpPr txBox="1"/>
          <p:nvPr>
            <p:ph type="title"/>
          </p:nvPr>
        </p:nvSpPr>
        <p:spPr>
          <a:xfrm>
            <a:off x="1213950" y="2262825"/>
            <a:ext cx="5989800" cy="480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3" name="Google Shape;63;p9"/>
          <p:cNvSpPr txBox="1"/>
          <p:nvPr>
            <p:ph idx="1" type="subTitle"/>
          </p:nvPr>
        </p:nvSpPr>
        <p:spPr>
          <a:xfrm>
            <a:off x="1213950" y="3285625"/>
            <a:ext cx="6716100" cy="1071300"/>
          </a:xfrm>
          <a:prstGeom prst="rect">
            <a:avLst/>
          </a:prstGeom>
        </p:spPr>
        <p:txBody>
          <a:bodyPr anchorCtr="0" anchor="ctr" bIns="91425" lIns="91425" spcFirstLastPara="1" rIns="91425" wrap="square" tIns="91425">
            <a:noAutofit/>
          </a:bodyPr>
          <a:lstStyle>
            <a:lvl1pPr lvl="0" rtl="0">
              <a:lnSpc>
                <a:spcPct val="150000"/>
              </a:lnSpc>
              <a:spcBef>
                <a:spcPts val="0"/>
              </a:spcBef>
              <a:spcAft>
                <a:spcPts val="0"/>
              </a:spcAft>
              <a:buClr>
                <a:schemeClr val="lt2"/>
              </a:buClr>
              <a:buSzPts val="1400"/>
              <a:buAutoNum type="arabicPeriod"/>
              <a:defRPr>
                <a:solidFill>
                  <a:schemeClr val="lt1"/>
                </a:solidFill>
              </a:defRPr>
            </a:lvl1pPr>
            <a:lvl2pPr lvl="1" rtl="0" algn="ctr">
              <a:lnSpc>
                <a:spcPct val="100000"/>
              </a:lnSpc>
              <a:spcBef>
                <a:spcPts val="0"/>
              </a:spcBef>
              <a:spcAft>
                <a:spcPts val="0"/>
              </a:spcAft>
              <a:buSzPts val="1400"/>
              <a:buAutoNum type="alphaLcPeriod"/>
              <a:defRPr/>
            </a:lvl2pPr>
            <a:lvl3pPr lvl="2" rtl="0" algn="ctr">
              <a:lnSpc>
                <a:spcPct val="100000"/>
              </a:lnSpc>
              <a:spcBef>
                <a:spcPts val="1600"/>
              </a:spcBef>
              <a:spcAft>
                <a:spcPts val="0"/>
              </a:spcAft>
              <a:buSzPts val="1400"/>
              <a:buAutoNum type="romanLcPeriod"/>
              <a:defRPr/>
            </a:lvl3pPr>
            <a:lvl4pPr lvl="3" rtl="0" algn="ctr">
              <a:lnSpc>
                <a:spcPct val="100000"/>
              </a:lnSpc>
              <a:spcBef>
                <a:spcPts val="1600"/>
              </a:spcBef>
              <a:spcAft>
                <a:spcPts val="0"/>
              </a:spcAft>
              <a:buSzPts val="1400"/>
              <a:buAutoNum type="arabicPeriod"/>
              <a:defRPr/>
            </a:lvl4pPr>
            <a:lvl5pPr lvl="4" rtl="0" algn="ctr">
              <a:lnSpc>
                <a:spcPct val="100000"/>
              </a:lnSpc>
              <a:spcBef>
                <a:spcPts val="1600"/>
              </a:spcBef>
              <a:spcAft>
                <a:spcPts val="0"/>
              </a:spcAft>
              <a:buSzPts val="1400"/>
              <a:buAutoNum type="alphaLcPeriod"/>
              <a:defRPr/>
            </a:lvl5pPr>
            <a:lvl6pPr lvl="5" rtl="0" algn="ctr">
              <a:lnSpc>
                <a:spcPct val="100000"/>
              </a:lnSpc>
              <a:spcBef>
                <a:spcPts val="1600"/>
              </a:spcBef>
              <a:spcAft>
                <a:spcPts val="0"/>
              </a:spcAft>
              <a:buSzPts val="1400"/>
              <a:buAutoNum type="romanLcPeriod"/>
              <a:defRPr/>
            </a:lvl6pPr>
            <a:lvl7pPr lvl="6" rtl="0" algn="ctr">
              <a:lnSpc>
                <a:spcPct val="100000"/>
              </a:lnSpc>
              <a:spcBef>
                <a:spcPts val="1600"/>
              </a:spcBef>
              <a:spcAft>
                <a:spcPts val="0"/>
              </a:spcAft>
              <a:buSzPts val="1400"/>
              <a:buAutoNum type="arabicPeriod"/>
              <a:defRPr/>
            </a:lvl7pPr>
            <a:lvl8pPr lvl="7" rtl="0" algn="ctr">
              <a:lnSpc>
                <a:spcPct val="100000"/>
              </a:lnSpc>
              <a:spcBef>
                <a:spcPts val="1600"/>
              </a:spcBef>
              <a:spcAft>
                <a:spcPts val="0"/>
              </a:spcAft>
              <a:buSzPts val="1400"/>
              <a:buAutoNum type="alphaLcPeriod"/>
              <a:defRPr/>
            </a:lvl8pPr>
            <a:lvl9pPr lvl="8" rtl="0" algn="ctr">
              <a:lnSpc>
                <a:spcPct val="100000"/>
              </a:lnSpc>
              <a:spcBef>
                <a:spcPts val="1600"/>
              </a:spcBef>
              <a:spcAft>
                <a:spcPts val="1600"/>
              </a:spcAft>
              <a:buSzPts val="1400"/>
              <a:buAutoNum type="romanLcPerio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p:nvPr/>
        </p:nvSpPr>
        <p:spPr>
          <a:xfrm>
            <a:off x="715075" y="446650"/>
            <a:ext cx="7713900" cy="6036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66" name="Google Shape;66;p10"/>
          <p:cNvSpPr txBox="1"/>
          <p:nvPr>
            <p:ph type="title"/>
          </p:nvPr>
        </p:nvSpPr>
        <p:spPr>
          <a:xfrm>
            <a:off x="815799" y="500875"/>
            <a:ext cx="7138500" cy="495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1pPr>
            <a:lvl2pPr lvl="1"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2pPr>
            <a:lvl3pPr lvl="2"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3pPr>
            <a:lvl4pPr lvl="3"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4pPr>
            <a:lvl5pPr lvl="4"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5pPr>
            <a:lvl6pPr lvl="5"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6pPr>
            <a:lvl7pPr lvl="6"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7pPr>
            <a:lvl8pPr lvl="7"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8pPr>
            <a:lvl9pPr lvl="8"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37"/>
          <p:cNvGrpSpPr/>
          <p:nvPr/>
        </p:nvGrpSpPr>
        <p:grpSpPr>
          <a:xfrm>
            <a:off x="2354750" y="3472650"/>
            <a:ext cx="4781700" cy="485100"/>
            <a:chOff x="2210850" y="3478975"/>
            <a:chExt cx="4781700" cy="485100"/>
          </a:xfrm>
        </p:grpSpPr>
        <p:sp>
          <p:nvSpPr>
            <p:cNvPr id="278" name="Google Shape;278;p37"/>
            <p:cNvSpPr/>
            <p:nvPr/>
          </p:nvSpPr>
          <p:spPr>
            <a:xfrm>
              <a:off x="2210850" y="3478975"/>
              <a:ext cx="4781700" cy="485100"/>
            </a:xfrm>
            <a:prstGeom prst="roundRect">
              <a:avLst>
                <a:gd fmla="val 16667" name="adj"/>
              </a:avLst>
            </a:prstGeom>
            <a:gradFill>
              <a:gsLst>
                <a:gs pos="0">
                  <a:srgbClr val="FA9A00"/>
                </a:gs>
                <a:gs pos="72000">
                  <a:srgbClr val="F4912A"/>
                </a:gs>
                <a:gs pos="100000">
                  <a:srgbClr val="D28202"/>
                </a:gs>
              </a:gsLst>
              <a:lin ang="5400012" scaled="0"/>
            </a:gradFill>
            <a:ln>
              <a:noFill/>
            </a:ln>
            <a:effectLst>
              <a:outerShdw blurRad="57150" rotWithShape="0" algn="bl" dir="34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2238150" y="3496475"/>
              <a:ext cx="4727100" cy="142500"/>
            </a:xfrm>
            <a:prstGeom prst="roundRect">
              <a:avLst>
                <a:gd fmla="val 50000" name="adj"/>
              </a:avLst>
            </a:prstGeom>
            <a:gradFill>
              <a:gsLst>
                <a:gs pos="0">
                  <a:srgbClr val="FFFFFF">
                    <a:alpha val="3333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7"/>
          <p:cNvSpPr/>
          <p:nvPr/>
        </p:nvSpPr>
        <p:spPr>
          <a:xfrm>
            <a:off x="2199950" y="3472650"/>
            <a:ext cx="4936500" cy="485100"/>
          </a:xfrm>
          <a:prstGeom prst="roundRect">
            <a:avLst>
              <a:gd fmla="val 16667" name="adj"/>
            </a:avLst>
          </a:prstGeom>
          <a:solidFill>
            <a:schemeClr val="lt2"/>
          </a:solidFill>
          <a:ln>
            <a:noFill/>
          </a:ln>
          <a:effectLst>
            <a:outerShdw blurRad="100013" rotWithShape="0" algn="bl" dir="2760000" dist="57150">
              <a:srgbClr val="000000">
                <a:alpha val="94000"/>
              </a:srgbClr>
            </a:outerShdw>
          </a:effectLst>
        </p:spPr>
        <p:txBody>
          <a:bodyPr anchorCtr="0" anchor="ctr" bIns="91425" lIns="182875" spcFirstLastPara="1" rIns="182875" wrap="square" tIns="91425">
            <a:noAutofit/>
          </a:bodyPr>
          <a:lstStyle/>
          <a:p>
            <a:pPr indent="0" lvl="0" marL="0" rtl="0" algn="l">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281" name="Google Shape;281;p37"/>
          <p:cNvSpPr txBox="1"/>
          <p:nvPr>
            <p:ph type="ctrTitle"/>
          </p:nvPr>
        </p:nvSpPr>
        <p:spPr>
          <a:xfrm>
            <a:off x="1228650" y="760799"/>
            <a:ext cx="6686700" cy="2539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4400"/>
              <a:t>Revisión de sentimientos en comentarios de libros</a:t>
            </a:r>
            <a:endParaRPr/>
          </a:p>
        </p:txBody>
      </p:sp>
      <p:sp>
        <p:nvSpPr>
          <p:cNvPr id="282" name="Google Shape;282;p37"/>
          <p:cNvSpPr txBox="1"/>
          <p:nvPr>
            <p:ph idx="1" type="subTitle"/>
          </p:nvPr>
        </p:nvSpPr>
        <p:spPr>
          <a:xfrm>
            <a:off x="2271725" y="3543600"/>
            <a:ext cx="4338600" cy="34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Natalia Sanabria, Jorge Esguerra y Cristhian Forigua</a:t>
            </a:r>
            <a:endParaRPr/>
          </a:p>
        </p:txBody>
      </p:sp>
      <p:sp>
        <p:nvSpPr>
          <p:cNvPr id="283" name="Google Shape;283;p37"/>
          <p:cNvSpPr/>
          <p:nvPr/>
        </p:nvSpPr>
        <p:spPr>
          <a:xfrm>
            <a:off x="7564300" y="207087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833178" y="3751600"/>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8128459" y="4232975"/>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1283729" y="57285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37"/>
          <p:cNvGrpSpPr/>
          <p:nvPr/>
        </p:nvGrpSpPr>
        <p:grpSpPr>
          <a:xfrm>
            <a:off x="6610535" y="3553331"/>
            <a:ext cx="343219" cy="323751"/>
            <a:chOff x="6641822" y="4254381"/>
            <a:chExt cx="343219" cy="323751"/>
          </a:xfrm>
        </p:grpSpPr>
        <p:grpSp>
          <p:nvGrpSpPr>
            <p:cNvPr id="288" name="Google Shape;288;p37"/>
            <p:cNvGrpSpPr/>
            <p:nvPr/>
          </p:nvGrpSpPr>
          <p:grpSpPr>
            <a:xfrm>
              <a:off x="6641822" y="4254381"/>
              <a:ext cx="343219" cy="323751"/>
              <a:chOff x="7439721" y="3845026"/>
              <a:chExt cx="587100" cy="553800"/>
            </a:xfrm>
          </p:grpSpPr>
          <p:sp>
            <p:nvSpPr>
              <p:cNvPr id="289" name="Google Shape;289;p37"/>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91" name="Google Shape;291;p37"/>
            <p:cNvGrpSpPr/>
            <p:nvPr/>
          </p:nvGrpSpPr>
          <p:grpSpPr>
            <a:xfrm>
              <a:off x="6749783" y="4359585"/>
              <a:ext cx="127301" cy="113330"/>
              <a:chOff x="4169559" y="694800"/>
              <a:chExt cx="199750" cy="177800"/>
            </a:xfrm>
          </p:grpSpPr>
          <p:sp>
            <p:nvSpPr>
              <p:cNvPr id="292" name="Google Shape;292;p37"/>
              <p:cNvSpPr/>
              <p:nvPr/>
            </p:nvSpPr>
            <p:spPr>
              <a:xfrm>
                <a:off x="4169559" y="694800"/>
                <a:ext cx="176650" cy="177800"/>
              </a:xfrm>
              <a:custGeom>
                <a:rect b="b" l="l" r="r" t="t"/>
                <a:pathLst>
                  <a:path extrusionOk="0" fill="none" h="7112" w="7066">
                    <a:moveTo>
                      <a:pt x="7066" y="3048"/>
                    </a:moveTo>
                    <a:cubicBezTo>
                      <a:pt x="7066" y="5726"/>
                      <a:pt x="3833" y="7111"/>
                      <a:pt x="1894" y="5172"/>
                    </a:cubicBezTo>
                    <a:cubicBezTo>
                      <a:pt x="0" y="3279"/>
                      <a:pt x="1340" y="0"/>
                      <a:pt x="4064" y="0"/>
                    </a:cubicBezTo>
                    <a:cubicBezTo>
                      <a:pt x="5726" y="0"/>
                      <a:pt x="7066" y="1386"/>
                      <a:pt x="7066" y="3048"/>
                    </a:cubicBezTo>
                    <a:close/>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4324259" y="824100"/>
                <a:ext cx="45050" cy="45025"/>
              </a:xfrm>
              <a:custGeom>
                <a:rect b="b" l="l" r="r" t="t"/>
                <a:pathLst>
                  <a:path extrusionOk="0" fill="none" h="1801" w="1802">
                    <a:moveTo>
                      <a:pt x="0" y="0"/>
                    </a:moveTo>
                    <a:lnTo>
                      <a:pt x="1801" y="180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 name="Google Shape;294;p37"/>
          <p:cNvGrpSpPr/>
          <p:nvPr/>
        </p:nvGrpSpPr>
        <p:grpSpPr>
          <a:xfrm>
            <a:off x="5024347" y="4254374"/>
            <a:ext cx="343219" cy="323751"/>
            <a:chOff x="5024347" y="4663081"/>
            <a:chExt cx="343219" cy="323751"/>
          </a:xfrm>
        </p:grpSpPr>
        <p:grpSp>
          <p:nvGrpSpPr>
            <p:cNvPr id="295" name="Google Shape;295;p37"/>
            <p:cNvGrpSpPr/>
            <p:nvPr/>
          </p:nvGrpSpPr>
          <p:grpSpPr>
            <a:xfrm>
              <a:off x="5024347" y="4663081"/>
              <a:ext cx="343219" cy="323751"/>
              <a:chOff x="7439721" y="3845026"/>
              <a:chExt cx="587100" cy="553800"/>
            </a:xfrm>
          </p:grpSpPr>
          <p:sp>
            <p:nvSpPr>
              <p:cNvPr id="296" name="Google Shape;296;p37"/>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298" name="Google Shape;298;p37"/>
            <p:cNvGrpSpPr/>
            <p:nvPr/>
          </p:nvGrpSpPr>
          <p:grpSpPr>
            <a:xfrm rot="10800000">
              <a:off x="5133613" y="4752794"/>
              <a:ext cx="124700" cy="144325"/>
              <a:chOff x="2283150" y="728275"/>
              <a:chExt cx="124700" cy="144325"/>
            </a:xfrm>
          </p:grpSpPr>
          <p:sp>
            <p:nvSpPr>
              <p:cNvPr id="299" name="Google Shape;299;p37"/>
              <p:cNvSpPr/>
              <p:nvPr/>
            </p:nvSpPr>
            <p:spPr>
              <a:xfrm flipH="1">
                <a:off x="2320100" y="728275"/>
                <a:ext cx="87750" cy="144325"/>
              </a:xfrm>
              <a:custGeom>
                <a:rect b="b" l="l" r="r" t="t"/>
                <a:pathLst>
                  <a:path extrusionOk="0" fill="none" h="5773" w="3510">
                    <a:moveTo>
                      <a:pt x="0" y="5772"/>
                    </a:moveTo>
                    <a:lnTo>
                      <a:pt x="3510" y="2863"/>
                    </a:lnTo>
                    <a:lnTo>
                      <a:pt x="0"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flipH="1">
                <a:off x="2283150" y="728275"/>
                <a:ext cx="25" cy="144325"/>
              </a:xfrm>
              <a:custGeom>
                <a:rect b="b" l="l" r="r" t="t"/>
                <a:pathLst>
                  <a:path extrusionOk="0" fill="none" h="5773" w="1">
                    <a:moveTo>
                      <a:pt x="0" y="5772"/>
                    </a:moveTo>
                    <a:lnTo>
                      <a:pt x="0"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 name="Google Shape;301;p37"/>
          <p:cNvGrpSpPr/>
          <p:nvPr/>
        </p:nvGrpSpPr>
        <p:grpSpPr>
          <a:xfrm flipH="1">
            <a:off x="3776434" y="4254374"/>
            <a:ext cx="343219" cy="323751"/>
            <a:chOff x="3776435" y="4663093"/>
            <a:chExt cx="343219" cy="323751"/>
          </a:xfrm>
        </p:grpSpPr>
        <p:grpSp>
          <p:nvGrpSpPr>
            <p:cNvPr id="302" name="Google Shape;302;p37"/>
            <p:cNvGrpSpPr/>
            <p:nvPr/>
          </p:nvGrpSpPr>
          <p:grpSpPr>
            <a:xfrm flipH="1">
              <a:off x="3776435" y="4663093"/>
              <a:ext cx="343219" cy="323751"/>
              <a:chOff x="7439721" y="3845026"/>
              <a:chExt cx="587100" cy="553800"/>
            </a:xfrm>
          </p:grpSpPr>
          <p:sp>
            <p:nvSpPr>
              <p:cNvPr id="303" name="Google Shape;303;p37"/>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305" name="Google Shape;305;p37"/>
            <p:cNvGrpSpPr/>
            <p:nvPr/>
          </p:nvGrpSpPr>
          <p:grpSpPr>
            <a:xfrm flipH="1" rot="10800000">
              <a:off x="3885687" y="4752806"/>
              <a:ext cx="124700" cy="144325"/>
              <a:chOff x="2283150" y="728275"/>
              <a:chExt cx="124700" cy="144325"/>
            </a:xfrm>
          </p:grpSpPr>
          <p:sp>
            <p:nvSpPr>
              <p:cNvPr id="306" name="Google Shape;306;p37"/>
              <p:cNvSpPr/>
              <p:nvPr/>
            </p:nvSpPr>
            <p:spPr>
              <a:xfrm>
                <a:off x="2283150" y="728275"/>
                <a:ext cx="87750" cy="144325"/>
              </a:xfrm>
              <a:custGeom>
                <a:rect b="b" l="l" r="r" t="t"/>
                <a:pathLst>
                  <a:path extrusionOk="0" fill="none" h="5773" w="3510">
                    <a:moveTo>
                      <a:pt x="0" y="5772"/>
                    </a:moveTo>
                    <a:lnTo>
                      <a:pt x="3510" y="2863"/>
                    </a:lnTo>
                    <a:lnTo>
                      <a:pt x="0"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2407825" y="728275"/>
                <a:ext cx="25" cy="144325"/>
              </a:xfrm>
              <a:custGeom>
                <a:rect b="b" l="l" r="r" t="t"/>
                <a:pathLst>
                  <a:path extrusionOk="0" fill="none" h="5773" w="1">
                    <a:moveTo>
                      <a:pt x="0" y="5772"/>
                    </a:moveTo>
                    <a:lnTo>
                      <a:pt x="0"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 name="Google Shape;308;p37"/>
          <p:cNvGrpSpPr/>
          <p:nvPr/>
        </p:nvGrpSpPr>
        <p:grpSpPr>
          <a:xfrm>
            <a:off x="4400391" y="4254374"/>
            <a:ext cx="343219" cy="323751"/>
            <a:chOff x="4400397" y="4663093"/>
            <a:chExt cx="343219" cy="323751"/>
          </a:xfrm>
        </p:grpSpPr>
        <p:grpSp>
          <p:nvGrpSpPr>
            <p:cNvPr id="309" name="Google Shape;309;p37"/>
            <p:cNvGrpSpPr/>
            <p:nvPr/>
          </p:nvGrpSpPr>
          <p:grpSpPr>
            <a:xfrm flipH="1">
              <a:off x="4400397" y="4663093"/>
              <a:ext cx="343219" cy="323751"/>
              <a:chOff x="7439721" y="3845026"/>
              <a:chExt cx="587100" cy="553800"/>
            </a:xfrm>
          </p:grpSpPr>
          <p:sp>
            <p:nvSpPr>
              <p:cNvPr id="310" name="Google Shape;310;p37"/>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312" name="Google Shape;312;p37"/>
            <p:cNvSpPr/>
            <p:nvPr/>
          </p:nvSpPr>
          <p:spPr>
            <a:xfrm>
              <a:off x="4529839" y="4756556"/>
              <a:ext cx="84319" cy="136835"/>
            </a:xfrm>
            <a:custGeom>
              <a:rect b="b" l="l" r="r" t="t"/>
              <a:pathLst>
                <a:path extrusionOk="0" fill="none" h="5773" w="3557">
                  <a:moveTo>
                    <a:pt x="0" y="1"/>
                  </a:moveTo>
                  <a:lnTo>
                    <a:pt x="3556" y="2863"/>
                  </a:lnTo>
                  <a:lnTo>
                    <a:pt x="0" y="5772"/>
                  </a:lnTo>
                  <a:close/>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Distribución del puntaje asociado</a:t>
            </a:r>
            <a:endParaRPr/>
          </a:p>
        </p:txBody>
      </p:sp>
      <p:sp>
        <p:nvSpPr>
          <p:cNvPr id="448" name="Google Shape;448;p46"/>
          <p:cNvSpPr txBox="1"/>
          <p:nvPr/>
        </p:nvSpPr>
        <p:spPr>
          <a:xfrm>
            <a:off x="5435195" y="1406127"/>
            <a:ext cx="29937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Hammersmith One"/>
                <a:ea typeface="Hammersmith One"/>
                <a:cs typeface="Hammersmith One"/>
                <a:sym typeface="Hammersmith One"/>
              </a:rPr>
              <a:t>Datos</a:t>
            </a:r>
            <a:endParaRPr sz="2500">
              <a:solidFill>
                <a:schemeClr val="lt1"/>
              </a:solidFill>
              <a:latin typeface="Hammersmith One"/>
              <a:ea typeface="Hammersmith One"/>
              <a:cs typeface="Hammersmith One"/>
              <a:sym typeface="Hammersmith One"/>
            </a:endParaRPr>
          </a:p>
        </p:txBody>
      </p:sp>
      <p:sp>
        <p:nvSpPr>
          <p:cNvPr id="449" name="Google Shape;449;p46"/>
          <p:cNvSpPr txBox="1"/>
          <p:nvPr/>
        </p:nvSpPr>
        <p:spPr>
          <a:xfrm>
            <a:off x="5435195" y="1868256"/>
            <a:ext cx="29937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Se tienen 983000 reseñas distintas, cuya distribución de calificaciones se ve en el gráfico. </a:t>
            </a:r>
            <a:endParaRPr>
              <a:solidFill>
                <a:schemeClr val="lt1"/>
              </a:solidFill>
              <a:latin typeface="Lato"/>
              <a:ea typeface="Lato"/>
              <a:cs typeface="Lato"/>
              <a:sym typeface="Lato"/>
            </a:endParaRPr>
          </a:p>
        </p:txBody>
      </p:sp>
      <p:sp>
        <p:nvSpPr>
          <p:cNvPr id="450" name="Google Shape;450;p46"/>
          <p:cNvSpPr txBox="1"/>
          <p:nvPr/>
        </p:nvSpPr>
        <p:spPr>
          <a:xfrm>
            <a:off x="5435195" y="3852534"/>
            <a:ext cx="29937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2"/>
                </a:solidFill>
                <a:latin typeface="Hammersmith One"/>
                <a:ea typeface="Hammersmith One"/>
                <a:cs typeface="Hammersmith One"/>
                <a:sym typeface="Hammersmith One"/>
              </a:rPr>
              <a:t>Completitud</a:t>
            </a:r>
            <a:endParaRPr sz="2500">
              <a:solidFill>
                <a:schemeClr val="accent2"/>
              </a:solidFill>
              <a:latin typeface="Hammersmith One"/>
              <a:ea typeface="Hammersmith One"/>
              <a:cs typeface="Hammersmith One"/>
              <a:sym typeface="Hammersmith One"/>
            </a:endParaRPr>
          </a:p>
        </p:txBody>
      </p:sp>
      <p:sp>
        <p:nvSpPr>
          <p:cNvPr id="451" name="Google Shape;451;p46"/>
          <p:cNvSpPr txBox="1"/>
          <p:nvPr/>
        </p:nvSpPr>
        <p:spPr>
          <a:xfrm>
            <a:off x="5435195" y="4261113"/>
            <a:ext cx="29937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23 registros con valores nulos fueron eliminados</a:t>
            </a:r>
            <a:endParaRPr>
              <a:solidFill>
                <a:srgbClr val="FFFFFF"/>
              </a:solidFill>
              <a:latin typeface="Lato"/>
              <a:ea typeface="Lato"/>
              <a:cs typeface="Lato"/>
              <a:sym typeface="Lato"/>
            </a:endParaRPr>
          </a:p>
        </p:txBody>
      </p:sp>
      <p:sp>
        <p:nvSpPr>
          <p:cNvPr id="452" name="Google Shape;452;p46"/>
          <p:cNvSpPr txBox="1"/>
          <p:nvPr/>
        </p:nvSpPr>
        <p:spPr>
          <a:xfrm>
            <a:off x="5436745" y="2887865"/>
            <a:ext cx="29937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El set de datos es imbalanceado con respecto al Ranking otorgado, que es en últimas la clase que queremos utilizar como variable dependiente de nuestros modelos de clasificación.</a:t>
            </a:r>
            <a:endParaRPr>
              <a:solidFill>
                <a:srgbClr val="FFFFFF"/>
              </a:solidFill>
              <a:latin typeface="Lato"/>
              <a:ea typeface="Lato"/>
              <a:cs typeface="Lato"/>
              <a:sym typeface="Lato"/>
            </a:endParaRPr>
          </a:p>
        </p:txBody>
      </p:sp>
      <p:grpSp>
        <p:nvGrpSpPr>
          <p:cNvPr id="453" name="Google Shape;453;p46"/>
          <p:cNvGrpSpPr/>
          <p:nvPr/>
        </p:nvGrpSpPr>
        <p:grpSpPr>
          <a:xfrm>
            <a:off x="7879250" y="586762"/>
            <a:ext cx="343199" cy="323776"/>
            <a:chOff x="7824790" y="535013"/>
            <a:chExt cx="452889" cy="427201"/>
          </a:xfrm>
        </p:grpSpPr>
        <p:grpSp>
          <p:nvGrpSpPr>
            <p:cNvPr id="454" name="Google Shape;454;p46"/>
            <p:cNvGrpSpPr/>
            <p:nvPr/>
          </p:nvGrpSpPr>
          <p:grpSpPr>
            <a:xfrm>
              <a:off x="7824790" y="535013"/>
              <a:ext cx="452889" cy="427201"/>
              <a:chOff x="7439721" y="3845026"/>
              <a:chExt cx="587100" cy="553800"/>
            </a:xfrm>
          </p:grpSpPr>
          <p:sp>
            <p:nvSpPr>
              <p:cNvPr id="455" name="Google Shape;455;p46"/>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6"/>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457" name="Google Shape;457;p46"/>
            <p:cNvGrpSpPr/>
            <p:nvPr/>
          </p:nvGrpSpPr>
          <p:grpSpPr>
            <a:xfrm>
              <a:off x="7992050" y="703420"/>
              <a:ext cx="118950" cy="90050"/>
              <a:chOff x="6190950" y="746750"/>
              <a:chExt cx="118950" cy="90050"/>
            </a:xfrm>
          </p:grpSpPr>
          <p:sp>
            <p:nvSpPr>
              <p:cNvPr id="458" name="Google Shape;458;p46"/>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6"/>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61" name="Google Shape;461;p46"/>
          <p:cNvPicPr preferRelativeResize="0"/>
          <p:nvPr/>
        </p:nvPicPr>
        <p:blipFill>
          <a:blip r:embed="rId3">
            <a:alphaModFix/>
          </a:blip>
          <a:stretch>
            <a:fillRect/>
          </a:stretch>
        </p:blipFill>
        <p:spPr>
          <a:xfrm>
            <a:off x="815800" y="1406113"/>
            <a:ext cx="4105722" cy="3007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7"/>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Binarización</a:t>
            </a:r>
            <a:r>
              <a:rPr lang="en"/>
              <a:t> del puntaje asociado</a:t>
            </a:r>
            <a:endParaRPr/>
          </a:p>
        </p:txBody>
      </p:sp>
      <p:sp>
        <p:nvSpPr>
          <p:cNvPr id="467" name="Google Shape;467;p47"/>
          <p:cNvSpPr txBox="1"/>
          <p:nvPr/>
        </p:nvSpPr>
        <p:spPr>
          <a:xfrm>
            <a:off x="5481195" y="1065677"/>
            <a:ext cx="29937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Hammersmith One"/>
                <a:ea typeface="Hammersmith One"/>
                <a:cs typeface="Hammersmith One"/>
                <a:sym typeface="Hammersmith One"/>
              </a:rPr>
              <a:t>Transformación</a:t>
            </a:r>
            <a:endParaRPr sz="2500">
              <a:solidFill>
                <a:schemeClr val="lt1"/>
              </a:solidFill>
              <a:latin typeface="Hammersmith One"/>
              <a:ea typeface="Hammersmith One"/>
              <a:cs typeface="Hammersmith One"/>
              <a:sym typeface="Hammersmith One"/>
            </a:endParaRPr>
          </a:p>
        </p:txBody>
      </p:sp>
      <p:sp>
        <p:nvSpPr>
          <p:cNvPr id="468" name="Google Shape;468;p47"/>
          <p:cNvSpPr txBox="1"/>
          <p:nvPr/>
        </p:nvSpPr>
        <p:spPr>
          <a:xfrm>
            <a:off x="5436745" y="2479281"/>
            <a:ext cx="29937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Se transforma esta variable Ranking (overall) a una columna binaria donde 1 indica un sentimiento positivo y 0 lo contrario, mediante la siguiente regla: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Si Ranking &lt;= 3, entonces es un sentimiento negativo hacia la obra.</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De lo contrario, la reseña indica un sentimiento positivo hacia la obra.</a:t>
            </a:r>
            <a:endParaRPr>
              <a:solidFill>
                <a:schemeClr val="lt1"/>
              </a:solidFill>
              <a:latin typeface="Lato"/>
              <a:ea typeface="Lato"/>
              <a:cs typeface="Lato"/>
              <a:sym typeface="Lato"/>
            </a:endParaRPr>
          </a:p>
        </p:txBody>
      </p:sp>
      <p:sp>
        <p:nvSpPr>
          <p:cNvPr id="469" name="Google Shape;469;p47"/>
          <p:cNvSpPr txBox="1"/>
          <p:nvPr/>
        </p:nvSpPr>
        <p:spPr>
          <a:xfrm>
            <a:off x="5435195" y="3852534"/>
            <a:ext cx="29937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solidFill>
                <a:schemeClr val="accent2"/>
              </a:solidFill>
              <a:latin typeface="Hammersmith One"/>
              <a:ea typeface="Hammersmith One"/>
              <a:cs typeface="Hammersmith One"/>
              <a:sym typeface="Hammersmith One"/>
            </a:endParaRPr>
          </a:p>
        </p:txBody>
      </p:sp>
      <p:sp>
        <p:nvSpPr>
          <p:cNvPr id="470" name="Google Shape;470;p47"/>
          <p:cNvSpPr txBox="1"/>
          <p:nvPr/>
        </p:nvSpPr>
        <p:spPr>
          <a:xfrm>
            <a:off x="5435195" y="4261113"/>
            <a:ext cx="2993700" cy="40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Dado que hay bastantes más reseñas de puntajes mayores a 3, se aplica técnica de sub-sampleo para datasets </a:t>
            </a:r>
            <a:r>
              <a:rPr b="1" lang="en">
                <a:solidFill>
                  <a:srgbClr val="FFFFFF"/>
                </a:solidFill>
                <a:latin typeface="Lato"/>
                <a:ea typeface="Lato"/>
                <a:cs typeface="Lato"/>
                <a:sym typeface="Lato"/>
              </a:rPr>
              <a:t>desbalanceados</a:t>
            </a: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grpSp>
        <p:nvGrpSpPr>
          <p:cNvPr id="471" name="Google Shape;471;p47"/>
          <p:cNvGrpSpPr/>
          <p:nvPr/>
        </p:nvGrpSpPr>
        <p:grpSpPr>
          <a:xfrm>
            <a:off x="7879250" y="586762"/>
            <a:ext cx="343199" cy="323776"/>
            <a:chOff x="7824790" y="535013"/>
            <a:chExt cx="452889" cy="427201"/>
          </a:xfrm>
        </p:grpSpPr>
        <p:grpSp>
          <p:nvGrpSpPr>
            <p:cNvPr id="472" name="Google Shape;472;p47"/>
            <p:cNvGrpSpPr/>
            <p:nvPr/>
          </p:nvGrpSpPr>
          <p:grpSpPr>
            <a:xfrm>
              <a:off x="7824790" y="535013"/>
              <a:ext cx="452889" cy="427201"/>
              <a:chOff x="7439721" y="3845026"/>
              <a:chExt cx="587100" cy="553800"/>
            </a:xfrm>
          </p:grpSpPr>
          <p:sp>
            <p:nvSpPr>
              <p:cNvPr id="473" name="Google Shape;473;p47"/>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475" name="Google Shape;475;p47"/>
            <p:cNvGrpSpPr/>
            <p:nvPr/>
          </p:nvGrpSpPr>
          <p:grpSpPr>
            <a:xfrm>
              <a:off x="7992050" y="703420"/>
              <a:ext cx="118950" cy="90050"/>
              <a:chOff x="6190950" y="746750"/>
              <a:chExt cx="118950" cy="90050"/>
            </a:xfrm>
          </p:grpSpPr>
          <p:sp>
            <p:nvSpPr>
              <p:cNvPr id="476" name="Google Shape;476;p47"/>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79" name="Google Shape;479;p47"/>
          <p:cNvPicPr preferRelativeResize="0"/>
          <p:nvPr/>
        </p:nvPicPr>
        <p:blipFill>
          <a:blip r:embed="rId3">
            <a:alphaModFix/>
          </a:blip>
          <a:stretch>
            <a:fillRect/>
          </a:stretch>
        </p:blipFill>
        <p:spPr>
          <a:xfrm>
            <a:off x="902500" y="1266450"/>
            <a:ext cx="4429128" cy="352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grpSp>
        <p:nvGrpSpPr>
          <p:cNvPr id="484" name="Google Shape;484;p48"/>
          <p:cNvGrpSpPr/>
          <p:nvPr/>
        </p:nvGrpSpPr>
        <p:grpSpPr>
          <a:xfrm>
            <a:off x="4235050" y="3254034"/>
            <a:ext cx="672067" cy="603660"/>
            <a:chOff x="49" y="1728050"/>
            <a:chExt cx="672000" cy="603600"/>
          </a:xfrm>
        </p:grpSpPr>
        <p:sp>
          <p:nvSpPr>
            <p:cNvPr id="485" name="Google Shape;485;p48"/>
            <p:cNvSpPr/>
            <p:nvPr/>
          </p:nvSpPr>
          <p:spPr>
            <a:xfrm>
              <a:off x="49" y="1728050"/>
              <a:ext cx="672000" cy="603600"/>
            </a:xfrm>
            <a:prstGeom prst="roundRect">
              <a:avLst>
                <a:gd fmla="val 16667"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486" name="Google Shape;486;p48"/>
            <p:cNvSpPr/>
            <p:nvPr/>
          </p:nvSpPr>
          <p:spPr>
            <a:xfrm>
              <a:off x="49" y="1728050"/>
              <a:ext cx="672000" cy="603600"/>
            </a:xfrm>
            <a:prstGeom prst="roundRect">
              <a:avLst>
                <a:gd fmla="val 16667"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487" name="Google Shape;487;p48"/>
            <p:cNvSpPr/>
            <p:nvPr/>
          </p:nvSpPr>
          <p:spPr>
            <a:xfrm>
              <a:off x="49" y="1728050"/>
              <a:ext cx="672000" cy="603600"/>
            </a:xfrm>
            <a:prstGeom prst="roundRect">
              <a:avLst>
                <a:gd fmla="val 16667"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488" name="Google Shape;488;p48"/>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Preprocesamiento de las reseñas</a:t>
            </a:r>
            <a:endParaRPr/>
          </a:p>
        </p:txBody>
      </p:sp>
      <p:grpSp>
        <p:nvGrpSpPr>
          <p:cNvPr id="489" name="Google Shape;489;p48"/>
          <p:cNvGrpSpPr/>
          <p:nvPr/>
        </p:nvGrpSpPr>
        <p:grpSpPr>
          <a:xfrm>
            <a:off x="1880817" y="1691079"/>
            <a:ext cx="672087" cy="633863"/>
            <a:chOff x="660039" y="2412026"/>
            <a:chExt cx="796500" cy="751200"/>
          </a:xfrm>
        </p:grpSpPr>
        <p:sp>
          <p:nvSpPr>
            <p:cNvPr id="490" name="Google Shape;490;p48"/>
            <p:cNvSpPr/>
            <p:nvPr/>
          </p:nvSpPr>
          <p:spPr>
            <a:xfrm>
              <a:off x="660039" y="2412026"/>
              <a:ext cx="796500" cy="751200"/>
            </a:xfrm>
            <a:prstGeom prst="roundRect">
              <a:avLst>
                <a:gd fmla="val 16667" name="adj"/>
              </a:avLst>
            </a:prstGeom>
            <a:solidFill>
              <a:srgbClr val="161823"/>
            </a:solidFill>
            <a:ln>
              <a:noFill/>
            </a:ln>
            <a:effectLst>
              <a:outerShdw blurRad="100013" rotWithShape="0" algn="bl" dir="13020000" dist="38100">
                <a:srgbClr val="FFFFFF">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8"/>
            <p:cNvSpPr/>
            <p:nvPr/>
          </p:nvSpPr>
          <p:spPr>
            <a:xfrm>
              <a:off x="660039" y="2412026"/>
              <a:ext cx="796500" cy="751200"/>
            </a:xfrm>
            <a:prstGeom prst="roundRect">
              <a:avLst>
                <a:gd fmla="val 16667" name="adj"/>
              </a:avLst>
            </a:prstGeom>
            <a:solidFill>
              <a:srgbClr val="2A2B3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rgbClr val="FFFFFF"/>
                </a:solidFill>
                <a:latin typeface="Hammersmith One"/>
                <a:ea typeface="Hammersmith One"/>
                <a:cs typeface="Hammersmith One"/>
                <a:sym typeface="Hammersmith One"/>
              </a:endParaRPr>
            </a:p>
          </p:txBody>
        </p:sp>
      </p:grpSp>
      <p:sp>
        <p:nvSpPr>
          <p:cNvPr id="492" name="Google Shape;492;p48"/>
          <p:cNvSpPr txBox="1"/>
          <p:nvPr/>
        </p:nvSpPr>
        <p:spPr>
          <a:xfrm>
            <a:off x="1880861" y="1757660"/>
            <a:ext cx="672000" cy="5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A9A00"/>
                </a:solidFill>
                <a:latin typeface="Hammersmith One"/>
                <a:ea typeface="Hammersmith One"/>
                <a:cs typeface="Hammersmith One"/>
                <a:sym typeface="Hammersmith One"/>
              </a:rPr>
              <a:t>01</a:t>
            </a:r>
            <a:endParaRPr sz="2400">
              <a:solidFill>
                <a:srgbClr val="FA9A00"/>
              </a:solidFill>
              <a:latin typeface="Hammersmith One"/>
              <a:ea typeface="Hammersmith One"/>
              <a:cs typeface="Hammersmith One"/>
              <a:sym typeface="Hammersmith One"/>
            </a:endParaRPr>
          </a:p>
        </p:txBody>
      </p:sp>
      <p:sp>
        <p:nvSpPr>
          <p:cNvPr id="493" name="Google Shape;493;p48"/>
          <p:cNvSpPr txBox="1"/>
          <p:nvPr/>
        </p:nvSpPr>
        <p:spPr>
          <a:xfrm>
            <a:off x="1095975" y="2896918"/>
            <a:ext cx="2241600" cy="4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Hammersmith One"/>
                <a:ea typeface="Hammersmith One"/>
                <a:cs typeface="Hammersmith One"/>
                <a:sym typeface="Hammersmith One"/>
              </a:rPr>
              <a:t>Limpieza</a:t>
            </a:r>
            <a:endParaRPr sz="2500">
              <a:solidFill>
                <a:schemeClr val="lt2"/>
              </a:solidFill>
              <a:latin typeface="Hammersmith One"/>
              <a:ea typeface="Hammersmith One"/>
              <a:cs typeface="Hammersmith One"/>
              <a:sym typeface="Hammersmith One"/>
            </a:endParaRPr>
          </a:p>
        </p:txBody>
      </p:sp>
      <p:sp>
        <p:nvSpPr>
          <p:cNvPr id="494" name="Google Shape;494;p48"/>
          <p:cNvSpPr txBox="1"/>
          <p:nvPr/>
        </p:nvSpPr>
        <p:spPr>
          <a:xfrm>
            <a:off x="1095975" y="3305527"/>
            <a:ext cx="22416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Eliminación de palabras no ASCII, signos de puntuación, </a:t>
            </a:r>
            <a:r>
              <a:rPr i="1" lang="en">
                <a:solidFill>
                  <a:srgbClr val="FFFFFF"/>
                </a:solidFill>
                <a:latin typeface="Lato"/>
                <a:ea typeface="Lato"/>
                <a:cs typeface="Lato"/>
                <a:sym typeface="Lato"/>
              </a:rPr>
              <a:t>stopwords, </a:t>
            </a:r>
            <a:r>
              <a:rPr lang="en">
                <a:solidFill>
                  <a:srgbClr val="FFFFFF"/>
                </a:solidFill>
                <a:latin typeface="Lato"/>
                <a:ea typeface="Lato"/>
                <a:cs typeface="Lato"/>
                <a:sym typeface="Lato"/>
              </a:rPr>
              <a:t>contracciones y traducción de los números</a:t>
            </a:r>
            <a:r>
              <a:rPr i="1" lang="en">
                <a:solidFill>
                  <a:srgbClr val="FFFFFF"/>
                </a:solidFill>
                <a:latin typeface="Lato"/>
                <a:ea typeface="Lato"/>
                <a:cs typeface="Lato"/>
                <a:sym typeface="Lato"/>
              </a:rPr>
              <a:t> </a:t>
            </a:r>
            <a:endParaRPr i="1">
              <a:solidFill>
                <a:srgbClr val="FFFFFF"/>
              </a:solidFill>
              <a:latin typeface="Lato"/>
              <a:ea typeface="Lato"/>
              <a:cs typeface="Lato"/>
              <a:sym typeface="Lato"/>
            </a:endParaRPr>
          </a:p>
        </p:txBody>
      </p:sp>
      <p:cxnSp>
        <p:nvCxnSpPr>
          <p:cNvPr id="495" name="Google Shape;495;p48"/>
          <p:cNvCxnSpPr/>
          <p:nvPr/>
        </p:nvCxnSpPr>
        <p:spPr>
          <a:xfrm>
            <a:off x="717875" y="2749543"/>
            <a:ext cx="7719000" cy="0"/>
          </a:xfrm>
          <a:prstGeom prst="straightConnector1">
            <a:avLst/>
          </a:prstGeom>
          <a:noFill/>
          <a:ln cap="flat" cmpd="sng" w="19050">
            <a:solidFill>
              <a:schemeClr val="lt1"/>
            </a:solidFill>
            <a:prstDash val="solid"/>
            <a:round/>
            <a:headEnd len="med" w="med" type="none"/>
            <a:tailEnd len="med" w="med" type="none"/>
          </a:ln>
        </p:spPr>
      </p:cxnSp>
      <p:cxnSp>
        <p:nvCxnSpPr>
          <p:cNvPr id="496" name="Google Shape;496;p48"/>
          <p:cNvCxnSpPr>
            <a:stCxn id="491" idx="2"/>
          </p:cNvCxnSpPr>
          <p:nvPr/>
        </p:nvCxnSpPr>
        <p:spPr>
          <a:xfrm>
            <a:off x="2216861" y="2324941"/>
            <a:ext cx="0" cy="465600"/>
          </a:xfrm>
          <a:prstGeom prst="straightConnector1">
            <a:avLst/>
          </a:prstGeom>
          <a:noFill/>
          <a:ln cap="flat" cmpd="sng" w="19050">
            <a:solidFill>
              <a:schemeClr val="lt1"/>
            </a:solidFill>
            <a:prstDash val="solid"/>
            <a:round/>
            <a:headEnd len="med" w="med" type="none"/>
            <a:tailEnd len="med" w="med" type="oval"/>
          </a:ln>
        </p:spPr>
      </p:cxnSp>
      <p:grpSp>
        <p:nvGrpSpPr>
          <p:cNvPr id="497" name="Google Shape;497;p48"/>
          <p:cNvGrpSpPr/>
          <p:nvPr/>
        </p:nvGrpSpPr>
        <p:grpSpPr>
          <a:xfrm>
            <a:off x="6589367" y="1687035"/>
            <a:ext cx="672087" cy="633863"/>
            <a:chOff x="660039" y="2412026"/>
            <a:chExt cx="796500" cy="751200"/>
          </a:xfrm>
        </p:grpSpPr>
        <p:sp>
          <p:nvSpPr>
            <p:cNvPr id="498" name="Google Shape;498;p48"/>
            <p:cNvSpPr/>
            <p:nvPr/>
          </p:nvSpPr>
          <p:spPr>
            <a:xfrm>
              <a:off x="660039" y="2412026"/>
              <a:ext cx="796500" cy="751200"/>
            </a:xfrm>
            <a:prstGeom prst="roundRect">
              <a:avLst>
                <a:gd fmla="val 16667" name="adj"/>
              </a:avLst>
            </a:prstGeom>
            <a:solidFill>
              <a:srgbClr val="161823"/>
            </a:solidFill>
            <a:ln>
              <a:noFill/>
            </a:ln>
            <a:effectLst>
              <a:outerShdw blurRad="100013" rotWithShape="0" algn="bl" dir="13020000" dist="38100">
                <a:srgbClr val="FFFFFF">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
            <p:cNvSpPr/>
            <p:nvPr/>
          </p:nvSpPr>
          <p:spPr>
            <a:xfrm>
              <a:off x="660039" y="2412026"/>
              <a:ext cx="796500" cy="751200"/>
            </a:xfrm>
            <a:prstGeom prst="roundRect">
              <a:avLst>
                <a:gd fmla="val 16667" name="adj"/>
              </a:avLst>
            </a:prstGeom>
            <a:solidFill>
              <a:srgbClr val="2A2B3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rgbClr val="FFFFFF"/>
                </a:solidFill>
                <a:latin typeface="Hammersmith One"/>
                <a:ea typeface="Hammersmith One"/>
                <a:cs typeface="Hammersmith One"/>
                <a:sym typeface="Hammersmith One"/>
              </a:endParaRPr>
            </a:p>
          </p:txBody>
        </p:sp>
      </p:grpSp>
      <p:sp>
        <p:nvSpPr>
          <p:cNvPr id="500" name="Google Shape;500;p48"/>
          <p:cNvSpPr txBox="1"/>
          <p:nvPr/>
        </p:nvSpPr>
        <p:spPr>
          <a:xfrm>
            <a:off x="6589411" y="1753617"/>
            <a:ext cx="672000" cy="5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A9A00"/>
                </a:solidFill>
                <a:latin typeface="Hammersmith One"/>
                <a:ea typeface="Hammersmith One"/>
                <a:cs typeface="Hammersmith One"/>
                <a:sym typeface="Hammersmith One"/>
              </a:rPr>
              <a:t>03</a:t>
            </a:r>
            <a:endParaRPr sz="2400">
              <a:solidFill>
                <a:srgbClr val="FA9A00"/>
              </a:solidFill>
              <a:latin typeface="Hammersmith One"/>
              <a:ea typeface="Hammersmith One"/>
              <a:cs typeface="Hammersmith One"/>
              <a:sym typeface="Hammersmith One"/>
            </a:endParaRPr>
          </a:p>
        </p:txBody>
      </p:sp>
      <p:sp>
        <p:nvSpPr>
          <p:cNvPr id="501" name="Google Shape;501;p48"/>
          <p:cNvSpPr txBox="1"/>
          <p:nvPr/>
        </p:nvSpPr>
        <p:spPr>
          <a:xfrm>
            <a:off x="5804599" y="3254500"/>
            <a:ext cx="2323800" cy="4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Hammersmith One"/>
                <a:ea typeface="Hammersmith One"/>
                <a:cs typeface="Hammersmith One"/>
                <a:sym typeface="Hammersmith One"/>
              </a:rPr>
              <a:t>Normalización</a:t>
            </a:r>
            <a:endParaRPr sz="2500">
              <a:solidFill>
                <a:schemeClr val="lt2"/>
              </a:solidFill>
              <a:latin typeface="Hammersmith One"/>
              <a:ea typeface="Hammersmith One"/>
              <a:cs typeface="Hammersmith One"/>
              <a:sym typeface="Hammersmith One"/>
            </a:endParaRPr>
          </a:p>
        </p:txBody>
      </p:sp>
      <p:sp>
        <p:nvSpPr>
          <p:cNvPr id="502" name="Google Shape;502;p48"/>
          <p:cNvSpPr txBox="1"/>
          <p:nvPr/>
        </p:nvSpPr>
        <p:spPr>
          <a:xfrm>
            <a:off x="5804604" y="3639398"/>
            <a:ext cx="2241600" cy="6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Proceso de </a:t>
            </a:r>
            <a:r>
              <a:rPr i="1" lang="en">
                <a:solidFill>
                  <a:srgbClr val="FFFFFF"/>
                </a:solidFill>
                <a:latin typeface="Lato"/>
                <a:ea typeface="Lato"/>
                <a:cs typeface="Lato"/>
                <a:sym typeface="Lato"/>
              </a:rPr>
              <a:t>Stem </a:t>
            </a:r>
            <a:r>
              <a:rPr lang="en">
                <a:solidFill>
                  <a:srgbClr val="FFFFFF"/>
                </a:solidFill>
                <a:latin typeface="Lato"/>
                <a:ea typeface="Lato"/>
                <a:cs typeface="Lato"/>
                <a:sym typeface="Lato"/>
              </a:rPr>
              <a:t>y </a:t>
            </a:r>
            <a:r>
              <a:rPr i="1" lang="en">
                <a:solidFill>
                  <a:srgbClr val="FFFFFF"/>
                </a:solidFill>
                <a:latin typeface="Lato"/>
                <a:ea typeface="Lato"/>
                <a:cs typeface="Lato"/>
                <a:sym typeface="Lato"/>
              </a:rPr>
              <a:t>lemmatize</a:t>
            </a:r>
            <a:endParaRPr>
              <a:solidFill>
                <a:srgbClr val="FFFFFF"/>
              </a:solidFill>
              <a:latin typeface="Lato"/>
              <a:ea typeface="Lato"/>
              <a:cs typeface="Lato"/>
              <a:sym typeface="Lato"/>
            </a:endParaRPr>
          </a:p>
        </p:txBody>
      </p:sp>
      <p:cxnSp>
        <p:nvCxnSpPr>
          <p:cNvPr id="503" name="Google Shape;503;p48"/>
          <p:cNvCxnSpPr>
            <a:stCxn id="499" idx="2"/>
          </p:cNvCxnSpPr>
          <p:nvPr/>
        </p:nvCxnSpPr>
        <p:spPr>
          <a:xfrm>
            <a:off x="6925411" y="2320898"/>
            <a:ext cx="0" cy="465600"/>
          </a:xfrm>
          <a:prstGeom prst="straightConnector1">
            <a:avLst/>
          </a:prstGeom>
          <a:noFill/>
          <a:ln cap="flat" cmpd="sng" w="19050">
            <a:solidFill>
              <a:schemeClr val="lt1"/>
            </a:solidFill>
            <a:prstDash val="solid"/>
            <a:round/>
            <a:headEnd len="med" w="med" type="none"/>
            <a:tailEnd len="med" w="med" type="oval"/>
          </a:ln>
        </p:spPr>
      </p:cxnSp>
      <p:cxnSp>
        <p:nvCxnSpPr>
          <p:cNvPr id="504" name="Google Shape;504;p48"/>
          <p:cNvCxnSpPr>
            <a:endCxn id="487" idx="0"/>
          </p:cNvCxnSpPr>
          <p:nvPr/>
        </p:nvCxnSpPr>
        <p:spPr>
          <a:xfrm>
            <a:off x="4571083" y="2710734"/>
            <a:ext cx="0" cy="543300"/>
          </a:xfrm>
          <a:prstGeom prst="straightConnector1">
            <a:avLst/>
          </a:prstGeom>
          <a:noFill/>
          <a:ln cap="flat" cmpd="sng" w="19050">
            <a:solidFill>
              <a:schemeClr val="lt1"/>
            </a:solidFill>
            <a:prstDash val="solid"/>
            <a:round/>
            <a:headEnd len="med" w="med" type="oval"/>
            <a:tailEnd len="med" w="med" type="none"/>
          </a:ln>
        </p:spPr>
      </p:cxnSp>
      <p:sp>
        <p:nvSpPr>
          <p:cNvPr id="505" name="Google Shape;505;p48"/>
          <p:cNvSpPr txBox="1"/>
          <p:nvPr/>
        </p:nvSpPr>
        <p:spPr>
          <a:xfrm>
            <a:off x="3450325" y="1535418"/>
            <a:ext cx="2241600" cy="4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Hammersmith One"/>
                <a:ea typeface="Hammersmith One"/>
                <a:cs typeface="Hammersmith One"/>
                <a:sym typeface="Hammersmith One"/>
              </a:rPr>
              <a:t>Tokenización</a:t>
            </a:r>
            <a:endParaRPr sz="2500">
              <a:solidFill>
                <a:schemeClr val="lt2"/>
              </a:solidFill>
              <a:latin typeface="Hammersmith One"/>
              <a:ea typeface="Hammersmith One"/>
              <a:cs typeface="Hammersmith One"/>
              <a:sym typeface="Hammersmith One"/>
            </a:endParaRPr>
          </a:p>
        </p:txBody>
      </p:sp>
      <p:sp>
        <p:nvSpPr>
          <p:cNvPr id="506" name="Google Shape;506;p48"/>
          <p:cNvSpPr txBox="1"/>
          <p:nvPr/>
        </p:nvSpPr>
        <p:spPr>
          <a:xfrm>
            <a:off x="3450321" y="1920342"/>
            <a:ext cx="2241600" cy="6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Transformación de texto completo de una reseña a un arreglo </a:t>
            </a:r>
            <a:endParaRPr>
              <a:solidFill>
                <a:srgbClr val="FFFFFF"/>
              </a:solidFill>
              <a:latin typeface="Lato"/>
              <a:ea typeface="Lato"/>
              <a:cs typeface="Lato"/>
              <a:sym typeface="Lato"/>
            </a:endParaRPr>
          </a:p>
        </p:txBody>
      </p:sp>
      <p:sp>
        <p:nvSpPr>
          <p:cNvPr id="507" name="Google Shape;507;p48"/>
          <p:cNvSpPr txBox="1"/>
          <p:nvPr/>
        </p:nvSpPr>
        <p:spPr>
          <a:xfrm>
            <a:off x="4235083" y="3305514"/>
            <a:ext cx="672000" cy="5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A9A00"/>
                </a:solidFill>
                <a:latin typeface="Hammersmith One"/>
                <a:ea typeface="Hammersmith One"/>
                <a:cs typeface="Hammersmith One"/>
                <a:sym typeface="Hammersmith One"/>
              </a:rPr>
              <a:t>02</a:t>
            </a:r>
            <a:endParaRPr sz="2400">
              <a:solidFill>
                <a:srgbClr val="FA9A00"/>
              </a:solidFill>
              <a:latin typeface="Hammersmith One"/>
              <a:ea typeface="Hammersmith One"/>
              <a:cs typeface="Hammersmith One"/>
              <a:sym typeface="Hammersmith One"/>
            </a:endParaRPr>
          </a:p>
        </p:txBody>
      </p:sp>
      <p:grpSp>
        <p:nvGrpSpPr>
          <p:cNvPr id="508" name="Google Shape;508;p48"/>
          <p:cNvGrpSpPr/>
          <p:nvPr/>
        </p:nvGrpSpPr>
        <p:grpSpPr>
          <a:xfrm>
            <a:off x="7879250" y="586762"/>
            <a:ext cx="343199" cy="323776"/>
            <a:chOff x="7824790" y="535013"/>
            <a:chExt cx="452889" cy="427201"/>
          </a:xfrm>
        </p:grpSpPr>
        <p:grpSp>
          <p:nvGrpSpPr>
            <p:cNvPr id="509" name="Google Shape;509;p48"/>
            <p:cNvGrpSpPr/>
            <p:nvPr/>
          </p:nvGrpSpPr>
          <p:grpSpPr>
            <a:xfrm>
              <a:off x="7824790" y="535013"/>
              <a:ext cx="452889" cy="427201"/>
              <a:chOff x="7439721" y="3845026"/>
              <a:chExt cx="587100" cy="553800"/>
            </a:xfrm>
          </p:grpSpPr>
          <p:sp>
            <p:nvSpPr>
              <p:cNvPr id="510" name="Google Shape;510;p48"/>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512" name="Google Shape;512;p48"/>
            <p:cNvGrpSpPr/>
            <p:nvPr/>
          </p:nvGrpSpPr>
          <p:grpSpPr>
            <a:xfrm>
              <a:off x="7992050" y="703420"/>
              <a:ext cx="118950" cy="90050"/>
              <a:chOff x="6190950" y="746750"/>
              <a:chExt cx="118950" cy="90050"/>
            </a:xfrm>
          </p:grpSpPr>
          <p:sp>
            <p:nvSpPr>
              <p:cNvPr id="513" name="Google Shape;513;p48"/>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6" name="Google Shape;516;p48"/>
          <p:cNvSpPr/>
          <p:nvPr/>
        </p:nvSpPr>
        <p:spPr>
          <a:xfrm>
            <a:off x="4155500" y="4396700"/>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8"/>
          <p:cNvSpPr/>
          <p:nvPr/>
        </p:nvSpPr>
        <p:spPr>
          <a:xfrm>
            <a:off x="414653" y="4308050"/>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8"/>
          <p:cNvSpPr/>
          <p:nvPr/>
        </p:nvSpPr>
        <p:spPr>
          <a:xfrm>
            <a:off x="8128459" y="1314275"/>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8"/>
          <p:cNvSpPr/>
          <p:nvPr/>
        </p:nvSpPr>
        <p:spPr>
          <a:xfrm>
            <a:off x="3376404" y="125020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type="title"/>
          </p:nvPr>
        </p:nvSpPr>
        <p:spPr>
          <a:xfrm>
            <a:off x="815806" y="500875"/>
            <a:ext cx="6433200" cy="495300"/>
          </a:xfrm>
          <a:prstGeom prst="rect">
            <a:avLst/>
          </a:prstGeom>
        </p:spPr>
        <p:txBody>
          <a:bodyPr anchorCtr="0" anchor="ctr" bIns="91425" lIns="274300" spcFirstLastPara="1" rIns="91425" wrap="square" tIns="91425">
            <a:noAutofit/>
          </a:bodyPr>
          <a:lstStyle/>
          <a:p>
            <a:pPr indent="0" lvl="0" marL="0" rtl="0" algn="l">
              <a:spcBef>
                <a:spcPts val="0"/>
              </a:spcBef>
              <a:spcAft>
                <a:spcPts val="0"/>
              </a:spcAft>
              <a:buNone/>
            </a:pPr>
            <a:r>
              <a:rPr lang="en"/>
              <a:t>Desbalance de los datos</a:t>
            </a:r>
            <a:endParaRPr/>
          </a:p>
        </p:txBody>
      </p:sp>
      <p:pic>
        <p:nvPicPr>
          <p:cNvPr id="525" name="Google Shape;525;p49"/>
          <p:cNvPicPr preferRelativeResize="0"/>
          <p:nvPr/>
        </p:nvPicPr>
        <p:blipFill rotWithShape="1">
          <a:blip r:embed="rId3">
            <a:alphaModFix/>
          </a:blip>
          <a:srcRect b="0" l="17419" r="20189" t="0"/>
          <a:stretch/>
        </p:blipFill>
        <p:spPr>
          <a:xfrm>
            <a:off x="720008" y="1297438"/>
            <a:ext cx="3663600" cy="3303000"/>
          </a:xfrm>
          <a:prstGeom prst="roundRect">
            <a:avLst>
              <a:gd fmla="val 16667" name="adj"/>
            </a:avLst>
          </a:prstGeom>
          <a:noFill/>
          <a:ln>
            <a:noFill/>
          </a:ln>
        </p:spPr>
      </p:pic>
      <p:sp>
        <p:nvSpPr>
          <p:cNvPr id="526" name="Google Shape;526;p49"/>
          <p:cNvSpPr txBox="1"/>
          <p:nvPr>
            <p:ph idx="1" type="subTitle"/>
          </p:nvPr>
        </p:nvSpPr>
        <p:spPr>
          <a:xfrm>
            <a:off x="4929200" y="2790600"/>
            <a:ext cx="3450300" cy="95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 utilizó la técnica de under-sampling ya que como son datos de lenguaje natural es </a:t>
            </a:r>
            <a:r>
              <a:rPr lang="en"/>
              <a:t>difícil</a:t>
            </a:r>
            <a:r>
              <a:rPr lang="en"/>
              <a:t> generar nuevos datos.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 muestrearon los datos para mantener una relación de 2:1 con la clase </a:t>
            </a:r>
            <a:r>
              <a:rPr lang="en"/>
              <a:t>mayoritaria</a:t>
            </a:r>
            <a:r>
              <a:rPr lang="en"/>
              <a:t>.</a:t>
            </a:r>
            <a:endParaRPr/>
          </a:p>
        </p:txBody>
      </p:sp>
      <p:grpSp>
        <p:nvGrpSpPr>
          <p:cNvPr id="527" name="Google Shape;527;p49"/>
          <p:cNvGrpSpPr/>
          <p:nvPr/>
        </p:nvGrpSpPr>
        <p:grpSpPr>
          <a:xfrm>
            <a:off x="7879250" y="586762"/>
            <a:ext cx="343199" cy="323776"/>
            <a:chOff x="7824790" y="535013"/>
            <a:chExt cx="452889" cy="427201"/>
          </a:xfrm>
        </p:grpSpPr>
        <p:grpSp>
          <p:nvGrpSpPr>
            <p:cNvPr id="528" name="Google Shape;528;p49"/>
            <p:cNvGrpSpPr/>
            <p:nvPr/>
          </p:nvGrpSpPr>
          <p:grpSpPr>
            <a:xfrm>
              <a:off x="7824790" y="535013"/>
              <a:ext cx="452889" cy="427201"/>
              <a:chOff x="7439721" y="3845026"/>
              <a:chExt cx="587100" cy="553800"/>
            </a:xfrm>
          </p:grpSpPr>
          <p:sp>
            <p:nvSpPr>
              <p:cNvPr id="529" name="Google Shape;529;p49"/>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531" name="Google Shape;531;p49"/>
            <p:cNvGrpSpPr/>
            <p:nvPr/>
          </p:nvGrpSpPr>
          <p:grpSpPr>
            <a:xfrm>
              <a:off x="7992050" y="703420"/>
              <a:ext cx="118950" cy="90050"/>
              <a:chOff x="6190950" y="746750"/>
              <a:chExt cx="118950" cy="90050"/>
            </a:xfrm>
          </p:grpSpPr>
          <p:sp>
            <p:nvSpPr>
              <p:cNvPr id="532" name="Google Shape;532;p49"/>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 name="Google Shape;535;p49"/>
          <p:cNvSpPr/>
          <p:nvPr/>
        </p:nvSpPr>
        <p:spPr>
          <a:xfrm>
            <a:off x="8577850" y="1855900"/>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348428" y="4232975"/>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6242934" y="4308050"/>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148979" y="129745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49"/>
          <p:cNvGrpSpPr/>
          <p:nvPr/>
        </p:nvGrpSpPr>
        <p:grpSpPr>
          <a:xfrm>
            <a:off x="6249813" y="1790790"/>
            <a:ext cx="587100" cy="553800"/>
            <a:chOff x="4783696" y="1899288"/>
            <a:chExt cx="587100" cy="553800"/>
          </a:xfrm>
        </p:grpSpPr>
        <p:sp>
          <p:nvSpPr>
            <p:cNvPr id="540" name="Google Shape;540;p49"/>
            <p:cNvSpPr/>
            <p:nvPr/>
          </p:nvSpPr>
          <p:spPr>
            <a:xfrm>
              <a:off x="4783696" y="1899288"/>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4783696" y="1899288"/>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542" name="Google Shape;542;p49"/>
          <p:cNvGrpSpPr/>
          <p:nvPr/>
        </p:nvGrpSpPr>
        <p:grpSpPr>
          <a:xfrm>
            <a:off x="6377677" y="1922442"/>
            <a:ext cx="331375" cy="291250"/>
            <a:chOff x="892750" y="267400"/>
            <a:chExt cx="483125" cy="424625"/>
          </a:xfrm>
        </p:grpSpPr>
        <p:sp>
          <p:nvSpPr>
            <p:cNvPr id="543" name="Google Shape;543;p49"/>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 name="Google Shape;544;p49"/>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 name="Google Shape;545;p49"/>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pSp>
        <p:nvGrpSpPr>
          <p:cNvPr id="550" name="Google Shape;550;p50"/>
          <p:cNvGrpSpPr/>
          <p:nvPr/>
        </p:nvGrpSpPr>
        <p:grpSpPr>
          <a:xfrm>
            <a:off x="1328456" y="1948037"/>
            <a:ext cx="2922279" cy="1834430"/>
            <a:chOff x="660039" y="2412026"/>
            <a:chExt cx="796500" cy="751200"/>
          </a:xfrm>
        </p:grpSpPr>
        <p:sp>
          <p:nvSpPr>
            <p:cNvPr id="551" name="Google Shape;551;p50"/>
            <p:cNvSpPr/>
            <p:nvPr/>
          </p:nvSpPr>
          <p:spPr>
            <a:xfrm>
              <a:off x="660039" y="2412026"/>
              <a:ext cx="796500" cy="7512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p:nvPr/>
          </p:nvSpPr>
          <p:spPr>
            <a:xfrm>
              <a:off x="660039" y="2412026"/>
              <a:ext cx="796500" cy="7512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pic>
        <p:nvPicPr>
          <p:cNvPr id="553" name="Google Shape;553;p50"/>
          <p:cNvPicPr preferRelativeResize="0"/>
          <p:nvPr/>
        </p:nvPicPr>
        <p:blipFill rotWithShape="1">
          <a:blip r:embed="rId3">
            <a:alphaModFix/>
          </a:blip>
          <a:srcRect b="0" l="16165" r="12685" t="0"/>
          <a:stretch/>
        </p:blipFill>
        <p:spPr>
          <a:xfrm>
            <a:off x="4505825" y="1199700"/>
            <a:ext cx="2922300" cy="2825700"/>
          </a:xfrm>
          <a:prstGeom prst="roundRect">
            <a:avLst>
              <a:gd fmla="val 16667" name="adj"/>
            </a:avLst>
          </a:prstGeom>
          <a:noFill/>
          <a:ln>
            <a:noFill/>
          </a:ln>
        </p:spPr>
      </p:pic>
      <p:sp>
        <p:nvSpPr>
          <p:cNvPr id="554" name="Google Shape;554;p50"/>
          <p:cNvSpPr/>
          <p:nvPr/>
        </p:nvSpPr>
        <p:spPr>
          <a:xfrm>
            <a:off x="266725" y="16557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0"/>
          <p:cNvSpPr/>
          <p:nvPr/>
        </p:nvSpPr>
        <p:spPr>
          <a:xfrm>
            <a:off x="8128459" y="4232975"/>
            <a:ext cx="600900" cy="60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0"/>
          <p:cNvSpPr/>
          <p:nvPr/>
        </p:nvSpPr>
        <p:spPr>
          <a:xfrm>
            <a:off x="509504" y="2400150"/>
            <a:ext cx="343200" cy="34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0"/>
          <p:cNvSpPr txBox="1"/>
          <p:nvPr>
            <p:ph type="title"/>
          </p:nvPr>
        </p:nvSpPr>
        <p:spPr>
          <a:xfrm>
            <a:off x="1419050" y="2565950"/>
            <a:ext cx="2406300" cy="7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Modelos y resultados</a:t>
            </a:r>
            <a:r>
              <a:rPr lang="en" sz="2200"/>
              <a:t>                                                    </a:t>
            </a:r>
            <a:r>
              <a:rPr lang="en"/>
              <a:t> </a:t>
            </a:r>
            <a:endParaRPr/>
          </a:p>
        </p:txBody>
      </p:sp>
      <p:sp>
        <p:nvSpPr>
          <p:cNvPr id="558" name="Google Shape;558;p50"/>
          <p:cNvSpPr txBox="1"/>
          <p:nvPr>
            <p:ph idx="2" type="title"/>
          </p:nvPr>
        </p:nvSpPr>
        <p:spPr>
          <a:xfrm>
            <a:off x="1419050" y="918650"/>
            <a:ext cx="1429500" cy="102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59" name="Google Shape;559;p50"/>
          <p:cNvSpPr/>
          <p:nvPr/>
        </p:nvSpPr>
        <p:spPr>
          <a:xfrm>
            <a:off x="7723904" y="74440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grpSp>
        <p:nvGrpSpPr>
          <p:cNvPr id="564" name="Google Shape;564;p51"/>
          <p:cNvGrpSpPr/>
          <p:nvPr/>
        </p:nvGrpSpPr>
        <p:grpSpPr>
          <a:xfrm>
            <a:off x="6088934" y="2738116"/>
            <a:ext cx="2339957" cy="1552647"/>
            <a:chOff x="4764766" y="1291487"/>
            <a:chExt cx="3663625" cy="3316913"/>
          </a:xfrm>
        </p:grpSpPr>
        <p:sp>
          <p:nvSpPr>
            <p:cNvPr id="565" name="Google Shape;565;p51"/>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51"/>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567" name="Google Shape;567;p51"/>
          <p:cNvGrpSpPr/>
          <p:nvPr/>
        </p:nvGrpSpPr>
        <p:grpSpPr>
          <a:xfrm>
            <a:off x="3402033" y="2738039"/>
            <a:ext cx="2408809" cy="1552800"/>
            <a:chOff x="721126" y="1291475"/>
            <a:chExt cx="3689400" cy="1552800"/>
          </a:xfrm>
        </p:grpSpPr>
        <p:sp>
          <p:nvSpPr>
            <p:cNvPr id="568" name="Google Shape;568;p51"/>
            <p:cNvSpPr/>
            <p:nvPr/>
          </p:nvSpPr>
          <p:spPr>
            <a:xfrm>
              <a:off x="721126" y="1291475"/>
              <a:ext cx="3689400" cy="1552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569" name="Google Shape;569;p51"/>
            <p:cNvSpPr/>
            <p:nvPr/>
          </p:nvSpPr>
          <p:spPr>
            <a:xfrm>
              <a:off x="721126" y="1291475"/>
              <a:ext cx="3689400" cy="1552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570" name="Google Shape;570;p51"/>
            <p:cNvSpPr/>
            <p:nvPr/>
          </p:nvSpPr>
          <p:spPr>
            <a:xfrm>
              <a:off x="721126" y="1291475"/>
              <a:ext cx="3689400" cy="1552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571" name="Google Shape;571;p51"/>
          <p:cNvGrpSpPr/>
          <p:nvPr/>
        </p:nvGrpSpPr>
        <p:grpSpPr>
          <a:xfrm>
            <a:off x="715108" y="2738116"/>
            <a:ext cx="2408833" cy="1552647"/>
            <a:chOff x="4764766" y="1291487"/>
            <a:chExt cx="3663625" cy="3316913"/>
          </a:xfrm>
        </p:grpSpPr>
        <p:sp>
          <p:nvSpPr>
            <p:cNvPr id="572" name="Google Shape;572;p51"/>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51"/>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574" name="Google Shape;574;p51"/>
          <p:cNvGrpSpPr/>
          <p:nvPr/>
        </p:nvGrpSpPr>
        <p:grpSpPr>
          <a:xfrm>
            <a:off x="4241050" y="1698110"/>
            <a:ext cx="730800" cy="656355"/>
            <a:chOff x="49" y="1728050"/>
            <a:chExt cx="672000" cy="603600"/>
          </a:xfrm>
        </p:grpSpPr>
        <p:sp>
          <p:nvSpPr>
            <p:cNvPr id="575" name="Google Shape;575;p51"/>
            <p:cNvSpPr/>
            <p:nvPr/>
          </p:nvSpPr>
          <p:spPr>
            <a:xfrm>
              <a:off x="49" y="1728050"/>
              <a:ext cx="672000" cy="603600"/>
            </a:xfrm>
            <a:prstGeom prst="roundRect">
              <a:avLst>
                <a:gd fmla="val 16667"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576" name="Google Shape;576;p51"/>
            <p:cNvSpPr/>
            <p:nvPr/>
          </p:nvSpPr>
          <p:spPr>
            <a:xfrm>
              <a:off x="49" y="1728050"/>
              <a:ext cx="672000" cy="603600"/>
            </a:xfrm>
            <a:prstGeom prst="roundRect">
              <a:avLst>
                <a:gd fmla="val 16667"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577" name="Google Shape;577;p51"/>
            <p:cNvSpPr/>
            <p:nvPr/>
          </p:nvSpPr>
          <p:spPr>
            <a:xfrm>
              <a:off x="49" y="1728050"/>
              <a:ext cx="672000" cy="603600"/>
            </a:xfrm>
            <a:prstGeom prst="roundRect">
              <a:avLst>
                <a:gd fmla="val 16667"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578" name="Google Shape;578;p51"/>
          <p:cNvGrpSpPr/>
          <p:nvPr/>
        </p:nvGrpSpPr>
        <p:grpSpPr>
          <a:xfrm>
            <a:off x="6893502" y="1681537"/>
            <a:ext cx="730822" cy="689592"/>
            <a:chOff x="7439721" y="3845026"/>
            <a:chExt cx="587100" cy="553800"/>
          </a:xfrm>
        </p:grpSpPr>
        <p:sp>
          <p:nvSpPr>
            <p:cNvPr id="579" name="Google Shape;579;p51"/>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p51"/>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581" name="Google Shape;581;p51"/>
          <p:cNvGrpSpPr/>
          <p:nvPr/>
        </p:nvGrpSpPr>
        <p:grpSpPr>
          <a:xfrm>
            <a:off x="1554114" y="1681537"/>
            <a:ext cx="730822" cy="689592"/>
            <a:chOff x="7439721" y="3845026"/>
            <a:chExt cx="587100" cy="553800"/>
          </a:xfrm>
        </p:grpSpPr>
        <p:sp>
          <p:nvSpPr>
            <p:cNvPr id="582" name="Google Shape;582;p51"/>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p51"/>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584" name="Google Shape;584;p51"/>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Modelos propuestos</a:t>
            </a:r>
            <a:endParaRPr/>
          </a:p>
        </p:txBody>
      </p:sp>
      <p:sp>
        <p:nvSpPr>
          <p:cNvPr id="585" name="Google Shape;585;p51"/>
          <p:cNvSpPr txBox="1"/>
          <p:nvPr>
            <p:ph idx="4294967295" type="title"/>
          </p:nvPr>
        </p:nvSpPr>
        <p:spPr>
          <a:xfrm>
            <a:off x="923675" y="3285129"/>
            <a:ext cx="1991700" cy="4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2"/>
                </a:solidFill>
              </a:rPr>
              <a:t>MultinomialNB</a:t>
            </a:r>
            <a:endParaRPr sz="2500">
              <a:solidFill>
                <a:schemeClr val="lt2"/>
              </a:solidFill>
            </a:endParaRPr>
          </a:p>
          <a:p>
            <a:pPr indent="0" lvl="0" marL="0" rtl="0" algn="ctr">
              <a:spcBef>
                <a:spcPts val="0"/>
              </a:spcBef>
              <a:spcAft>
                <a:spcPts val="0"/>
              </a:spcAft>
              <a:buNone/>
            </a:pPr>
            <a:r>
              <a:rPr lang="en" sz="900">
                <a:solidFill>
                  <a:schemeClr val="lt2"/>
                </a:solidFill>
              </a:rPr>
              <a:t>Mejor modelo de clasificación</a:t>
            </a:r>
            <a:endParaRPr sz="900">
              <a:solidFill>
                <a:schemeClr val="lt2"/>
              </a:solidFill>
            </a:endParaRPr>
          </a:p>
        </p:txBody>
      </p:sp>
      <p:sp>
        <p:nvSpPr>
          <p:cNvPr id="586" name="Google Shape;586;p51"/>
          <p:cNvSpPr txBox="1"/>
          <p:nvPr>
            <p:ph idx="4294967295" type="title"/>
          </p:nvPr>
        </p:nvSpPr>
        <p:spPr>
          <a:xfrm>
            <a:off x="3610588" y="3285129"/>
            <a:ext cx="1991700" cy="4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1"/>
                </a:solidFill>
              </a:rPr>
              <a:t>Regresión logística</a:t>
            </a:r>
            <a:endParaRPr sz="2500">
              <a:solidFill>
                <a:schemeClr val="accent1"/>
              </a:solidFill>
            </a:endParaRPr>
          </a:p>
        </p:txBody>
      </p:sp>
      <p:sp>
        <p:nvSpPr>
          <p:cNvPr id="587" name="Google Shape;587;p51"/>
          <p:cNvSpPr txBox="1"/>
          <p:nvPr>
            <p:ph idx="4294967295" type="title"/>
          </p:nvPr>
        </p:nvSpPr>
        <p:spPr>
          <a:xfrm>
            <a:off x="6263063" y="3285129"/>
            <a:ext cx="1991700" cy="4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2"/>
                </a:solidFill>
              </a:rPr>
              <a:t>Random Forest classifier</a:t>
            </a:r>
            <a:endParaRPr sz="2500">
              <a:solidFill>
                <a:schemeClr val="accent2"/>
              </a:solidFill>
            </a:endParaRPr>
          </a:p>
        </p:txBody>
      </p:sp>
      <p:grpSp>
        <p:nvGrpSpPr>
          <p:cNvPr id="588" name="Google Shape;588;p51"/>
          <p:cNvGrpSpPr/>
          <p:nvPr/>
        </p:nvGrpSpPr>
        <p:grpSpPr>
          <a:xfrm>
            <a:off x="1731730" y="1839303"/>
            <a:ext cx="375591" cy="374060"/>
            <a:chOff x="-42062025" y="2316000"/>
            <a:chExt cx="319000" cy="317700"/>
          </a:xfrm>
        </p:grpSpPr>
        <p:sp>
          <p:nvSpPr>
            <p:cNvPr id="589" name="Google Shape;589;p51"/>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
          <p:nvSpPr>
            <p:cNvPr id="590" name="Google Shape;590;p51"/>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grpSp>
      <p:grpSp>
        <p:nvGrpSpPr>
          <p:cNvPr id="591" name="Google Shape;591;p51"/>
          <p:cNvGrpSpPr/>
          <p:nvPr/>
        </p:nvGrpSpPr>
        <p:grpSpPr>
          <a:xfrm>
            <a:off x="4418655" y="1839876"/>
            <a:ext cx="375591" cy="372824"/>
            <a:chOff x="-40171725" y="2705875"/>
            <a:chExt cx="319000" cy="316650"/>
          </a:xfrm>
        </p:grpSpPr>
        <p:sp>
          <p:nvSpPr>
            <p:cNvPr id="592" name="Google Shape;592;p51"/>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3" name="Google Shape;593;p51"/>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94" name="Google Shape;594;p51"/>
          <p:cNvGrpSpPr/>
          <p:nvPr/>
        </p:nvGrpSpPr>
        <p:grpSpPr>
          <a:xfrm>
            <a:off x="7079885" y="1841377"/>
            <a:ext cx="358056" cy="369913"/>
            <a:chOff x="-62148000" y="1930075"/>
            <a:chExt cx="309550" cy="319800"/>
          </a:xfrm>
        </p:grpSpPr>
        <p:sp>
          <p:nvSpPr>
            <p:cNvPr id="595" name="Google Shape;595;p51"/>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51"/>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597" name="Google Shape;597;p51"/>
          <p:cNvGrpSpPr/>
          <p:nvPr/>
        </p:nvGrpSpPr>
        <p:grpSpPr>
          <a:xfrm>
            <a:off x="7879250" y="586762"/>
            <a:ext cx="343199" cy="323776"/>
            <a:chOff x="7824790" y="535013"/>
            <a:chExt cx="452889" cy="427201"/>
          </a:xfrm>
        </p:grpSpPr>
        <p:grpSp>
          <p:nvGrpSpPr>
            <p:cNvPr id="598" name="Google Shape;598;p51"/>
            <p:cNvGrpSpPr/>
            <p:nvPr/>
          </p:nvGrpSpPr>
          <p:grpSpPr>
            <a:xfrm>
              <a:off x="7824790" y="535013"/>
              <a:ext cx="452889" cy="427201"/>
              <a:chOff x="7439721" y="3845026"/>
              <a:chExt cx="587100" cy="553800"/>
            </a:xfrm>
          </p:grpSpPr>
          <p:sp>
            <p:nvSpPr>
              <p:cNvPr id="599" name="Google Shape;599;p51"/>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1"/>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601" name="Google Shape;601;p51"/>
            <p:cNvGrpSpPr/>
            <p:nvPr/>
          </p:nvGrpSpPr>
          <p:grpSpPr>
            <a:xfrm>
              <a:off x="7992050" y="703420"/>
              <a:ext cx="118950" cy="90050"/>
              <a:chOff x="6190950" y="746750"/>
              <a:chExt cx="118950" cy="90050"/>
            </a:xfrm>
          </p:grpSpPr>
          <p:sp>
            <p:nvSpPr>
              <p:cNvPr id="602" name="Google Shape;602;p51"/>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5" name="Google Shape;605;p51"/>
          <p:cNvSpPr/>
          <p:nvPr/>
        </p:nvSpPr>
        <p:spPr>
          <a:xfrm>
            <a:off x="4155500" y="4396700"/>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1"/>
          <p:cNvSpPr/>
          <p:nvPr/>
        </p:nvSpPr>
        <p:spPr>
          <a:xfrm>
            <a:off x="414653" y="4308050"/>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8128459" y="1314275"/>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
          <p:cNvSpPr/>
          <p:nvPr/>
        </p:nvSpPr>
        <p:spPr>
          <a:xfrm>
            <a:off x="3376404" y="125020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52"/>
          <p:cNvGrpSpPr/>
          <p:nvPr/>
        </p:nvGrpSpPr>
        <p:grpSpPr>
          <a:xfrm>
            <a:off x="812414" y="3217517"/>
            <a:ext cx="2317243" cy="1381826"/>
            <a:chOff x="4764766" y="1291487"/>
            <a:chExt cx="3663625" cy="3316913"/>
          </a:xfrm>
        </p:grpSpPr>
        <p:sp>
          <p:nvSpPr>
            <p:cNvPr id="614" name="Google Shape;614;p52"/>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2"/>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616" name="Google Shape;616;p52"/>
          <p:cNvGrpSpPr/>
          <p:nvPr/>
        </p:nvGrpSpPr>
        <p:grpSpPr>
          <a:xfrm>
            <a:off x="3413345" y="3217457"/>
            <a:ext cx="2317312" cy="1381992"/>
            <a:chOff x="721126" y="1291475"/>
            <a:chExt cx="3689400" cy="1552800"/>
          </a:xfrm>
        </p:grpSpPr>
        <p:sp>
          <p:nvSpPr>
            <p:cNvPr id="617" name="Google Shape;617;p52"/>
            <p:cNvSpPr/>
            <p:nvPr/>
          </p:nvSpPr>
          <p:spPr>
            <a:xfrm>
              <a:off x="721126" y="1291475"/>
              <a:ext cx="3689400" cy="1552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618" name="Google Shape;618;p52"/>
            <p:cNvSpPr/>
            <p:nvPr/>
          </p:nvSpPr>
          <p:spPr>
            <a:xfrm>
              <a:off x="721126" y="1291475"/>
              <a:ext cx="3689400" cy="1552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619" name="Google Shape;619;p52"/>
            <p:cNvSpPr/>
            <p:nvPr/>
          </p:nvSpPr>
          <p:spPr>
            <a:xfrm>
              <a:off x="721126" y="1291475"/>
              <a:ext cx="3689400" cy="1552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620" name="Google Shape;620;p52"/>
          <p:cNvGrpSpPr/>
          <p:nvPr/>
        </p:nvGrpSpPr>
        <p:grpSpPr>
          <a:xfrm>
            <a:off x="6014347" y="3217517"/>
            <a:ext cx="2317243" cy="1381826"/>
            <a:chOff x="4764766" y="1291487"/>
            <a:chExt cx="3663625" cy="3316913"/>
          </a:xfrm>
        </p:grpSpPr>
        <p:sp>
          <p:nvSpPr>
            <p:cNvPr id="621" name="Google Shape;621;p52"/>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623" name="Google Shape;623;p52"/>
          <p:cNvSpPr/>
          <p:nvPr/>
        </p:nvSpPr>
        <p:spPr>
          <a:xfrm>
            <a:off x="1355325" y="1304175"/>
            <a:ext cx="1231500" cy="1231500"/>
          </a:xfrm>
          <a:prstGeom prst="pie">
            <a:avLst>
              <a:gd fmla="val 19549488" name="adj1"/>
              <a:gd fmla="val 16200000" name="adj2"/>
            </a:avLst>
          </a:prstGeom>
          <a:solidFill>
            <a:srgbClr val="FA9A00">
              <a:alpha val="37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2"/>
          <p:cNvSpPr/>
          <p:nvPr/>
        </p:nvSpPr>
        <p:spPr>
          <a:xfrm>
            <a:off x="3956200" y="1304175"/>
            <a:ext cx="1231500" cy="1231500"/>
          </a:xfrm>
          <a:prstGeom prst="pie">
            <a:avLst>
              <a:gd fmla="val 1415620" name="adj1"/>
              <a:gd fmla="val 16200000" name="adj2"/>
            </a:avLst>
          </a:prstGeom>
          <a:solidFill>
            <a:srgbClr val="5393FB">
              <a:alpha val="37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2"/>
          <p:cNvSpPr/>
          <p:nvPr/>
        </p:nvSpPr>
        <p:spPr>
          <a:xfrm>
            <a:off x="6557075" y="1304175"/>
            <a:ext cx="1231500" cy="1231500"/>
          </a:xfrm>
          <a:prstGeom prst="pie">
            <a:avLst>
              <a:gd fmla="val 1568034" name="adj1"/>
              <a:gd fmla="val 16200000" name="adj2"/>
            </a:avLst>
          </a:prstGeom>
          <a:solidFill>
            <a:srgbClr val="9690F4">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txBox="1"/>
          <p:nvPr>
            <p:ph idx="6" type="title"/>
          </p:nvPr>
        </p:nvSpPr>
        <p:spPr>
          <a:xfrm>
            <a:off x="543500" y="500875"/>
            <a:ext cx="7544400" cy="495300"/>
          </a:xfrm>
          <a:prstGeom prst="rect">
            <a:avLst/>
          </a:prstGeom>
        </p:spPr>
        <p:txBody>
          <a:bodyPr anchorCtr="0" anchor="ctr" bIns="91425" lIns="182875" spcFirstLastPara="1" rIns="91425" wrap="square" tIns="91425">
            <a:normAutofit fontScale="90000"/>
          </a:bodyPr>
          <a:lstStyle/>
          <a:p>
            <a:pPr indent="0" lvl="0" marL="0" rtl="0" algn="l">
              <a:spcBef>
                <a:spcPts val="0"/>
              </a:spcBef>
              <a:spcAft>
                <a:spcPts val="0"/>
              </a:spcAft>
              <a:buNone/>
            </a:pPr>
            <a:r>
              <a:rPr lang="en"/>
              <a:t>Comparación de exactitudes de los modelos</a:t>
            </a:r>
            <a:endParaRPr/>
          </a:p>
        </p:txBody>
      </p:sp>
      <p:sp>
        <p:nvSpPr>
          <p:cNvPr id="627" name="Google Shape;627;p52"/>
          <p:cNvSpPr/>
          <p:nvPr/>
        </p:nvSpPr>
        <p:spPr>
          <a:xfrm>
            <a:off x="1741275" y="1690125"/>
            <a:ext cx="459600" cy="45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2"/>
          <p:cNvSpPr/>
          <p:nvPr/>
        </p:nvSpPr>
        <p:spPr>
          <a:xfrm>
            <a:off x="4342150" y="1690125"/>
            <a:ext cx="459600" cy="45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2"/>
          <p:cNvSpPr/>
          <p:nvPr/>
        </p:nvSpPr>
        <p:spPr>
          <a:xfrm>
            <a:off x="6943025" y="1690125"/>
            <a:ext cx="459600" cy="45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2"/>
          <p:cNvSpPr txBox="1"/>
          <p:nvPr>
            <p:ph idx="4294967295" type="title"/>
          </p:nvPr>
        </p:nvSpPr>
        <p:spPr>
          <a:xfrm>
            <a:off x="1476935" y="2639534"/>
            <a:ext cx="988200" cy="4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rPr>
              <a:t>83%</a:t>
            </a:r>
            <a:endParaRPr sz="2000">
              <a:solidFill>
                <a:schemeClr val="lt2"/>
              </a:solidFill>
            </a:endParaRPr>
          </a:p>
        </p:txBody>
      </p:sp>
      <p:sp>
        <p:nvSpPr>
          <p:cNvPr id="631" name="Google Shape;631;p52"/>
          <p:cNvSpPr txBox="1"/>
          <p:nvPr>
            <p:ph idx="4294967295" type="title"/>
          </p:nvPr>
        </p:nvSpPr>
        <p:spPr>
          <a:xfrm>
            <a:off x="4077901" y="2639534"/>
            <a:ext cx="988200" cy="4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67</a:t>
            </a:r>
            <a:r>
              <a:rPr lang="en" sz="2000">
                <a:solidFill>
                  <a:schemeClr val="accent1"/>
                </a:solidFill>
              </a:rPr>
              <a:t>%</a:t>
            </a:r>
            <a:endParaRPr sz="2000">
              <a:solidFill>
                <a:schemeClr val="accent1"/>
              </a:solidFill>
            </a:endParaRPr>
          </a:p>
        </p:txBody>
      </p:sp>
      <p:sp>
        <p:nvSpPr>
          <p:cNvPr id="632" name="Google Shape;632;p52"/>
          <p:cNvSpPr txBox="1"/>
          <p:nvPr>
            <p:ph idx="4294967295" type="title"/>
          </p:nvPr>
        </p:nvSpPr>
        <p:spPr>
          <a:xfrm>
            <a:off x="6678868" y="2639534"/>
            <a:ext cx="988200" cy="4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67</a:t>
            </a:r>
            <a:r>
              <a:rPr lang="en" sz="2000">
                <a:solidFill>
                  <a:schemeClr val="accent2"/>
                </a:solidFill>
              </a:rPr>
              <a:t>%</a:t>
            </a:r>
            <a:endParaRPr sz="2000">
              <a:solidFill>
                <a:schemeClr val="accent2"/>
              </a:solidFill>
            </a:endParaRPr>
          </a:p>
        </p:txBody>
      </p:sp>
      <p:grpSp>
        <p:nvGrpSpPr>
          <p:cNvPr id="633" name="Google Shape;633;p52"/>
          <p:cNvGrpSpPr/>
          <p:nvPr/>
        </p:nvGrpSpPr>
        <p:grpSpPr>
          <a:xfrm>
            <a:off x="7879250" y="586762"/>
            <a:ext cx="343199" cy="323776"/>
            <a:chOff x="7824790" y="535013"/>
            <a:chExt cx="452889" cy="427201"/>
          </a:xfrm>
        </p:grpSpPr>
        <p:grpSp>
          <p:nvGrpSpPr>
            <p:cNvPr id="634" name="Google Shape;634;p52"/>
            <p:cNvGrpSpPr/>
            <p:nvPr/>
          </p:nvGrpSpPr>
          <p:grpSpPr>
            <a:xfrm>
              <a:off x="7824790" y="535013"/>
              <a:ext cx="452889" cy="427201"/>
              <a:chOff x="7439721" y="3845026"/>
              <a:chExt cx="587100" cy="553800"/>
            </a:xfrm>
          </p:grpSpPr>
          <p:sp>
            <p:nvSpPr>
              <p:cNvPr id="635" name="Google Shape;635;p52"/>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2"/>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637" name="Google Shape;637;p52"/>
            <p:cNvGrpSpPr/>
            <p:nvPr/>
          </p:nvGrpSpPr>
          <p:grpSpPr>
            <a:xfrm>
              <a:off x="7992050" y="703420"/>
              <a:ext cx="118950" cy="90050"/>
              <a:chOff x="6190950" y="746750"/>
              <a:chExt cx="118950" cy="90050"/>
            </a:xfrm>
          </p:grpSpPr>
          <p:sp>
            <p:nvSpPr>
              <p:cNvPr id="638" name="Google Shape;638;p52"/>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2"/>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2"/>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1" name="Google Shape;641;p52"/>
          <p:cNvSpPr/>
          <p:nvPr/>
        </p:nvSpPr>
        <p:spPr>
          <a:xfrm>
            <a:off x="8217100" y="130417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2"/>
          <p:cNvSpPr/>
          <p:nvPr/>
        </p:nvSpPr>
        <p:spPr>
          <a:xfrm>
            <a:off x="46278" y="4459325"/>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2"/>
          <p:cNvSpPr/>
          <p:nvPr/>
        </p:nvSpPr>
        <p:spPr>
          <a:xfrm>
            <a:off x="8128459" y="4232975"/>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p:nvPr/>
        </p:nvSpPr>
        <p:spPr>
          <a:xfrm>
            <a:off x="543504" y="247610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txBox="1"/>
          <p:nvPr>
            <p:ph type="title"/>
          </p:nvPr>
        </p:nvSpPr>
        <p:spPr>
          <a:xfrm>
            <a:off x="953850" y="3452325"/>
            <a:ext cx="19800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Multinomial NB</a:t>
            </a:r>
            <a:endParaRPr/>
          </a:p>
        </p:txBody>
      </p:sp>
      <p:sp>
        <p:nvSpPr>
          <p:cNvPr id="646" name="Google Shape;646;p52"/>
          <p:cNvSpPr txBox="1"/>
          <p:nvPr>
            <p:ph idx="2" type="title"/>
          </p:nvPr>
        </p:nvSpPr>
        <p:spPr>
          <a:xfrm>
            <a:off x="3745950" y="3452333"/>
            <a:ext cx="16521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Regresión Logística</a:t>
            </a:r>
            <a:endParaRPr/>
          </a:p>
        </p:txBody>
      </p:sp>
      <p:sp>
        <p:nvSpPr>
          <p:cNvPr id="647" name="Google Shape;647;p52"/>
          <p:cNvSpPr txBox="1"/>
          <p:nvPr>
            <p:ph idx="4" type="title"/>
          </p:nvPr>
        </p:nvSpPr>
        <p:spPr>
          <a:xfrm>
            <a:off x="6346925" y="3452334"/>
            <a:ext cx="1652100" cy="92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a:t>
            </a:r>
            <a:endParaRPr/>
          </a:p>
          <a:p>
            <a:pPr indent="0" lvl="0" marL="0" rtl="0" algn="ctr">
              <a:spcBef>
                <a:spcPts val="0"/>
              </a:spcBef>
              <a:spcAft>
                <a:spcPts val="0"/>
              </a:spcAft>
              <a:buNone/>
            </a:pPr>
            <a:r>
              <a:rPr lang="en"/>
              <a:t>Forest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grpSp>
        <p:nvGrpSpPr>
          <p:cNvPr id="652" name="Google Shape;652;p53"/>
          <p:cNvGrpSpPr/>
          <p:nvPr/>
        </p:nvGrpSpPr>
        <p:grpSpPr>
          <a:xfrm>
            <a:off x="812414" y="3217517"/>
            <a:ext cx="2317243" cy="1381826"/>
            <a:chOff x="4764766" y="1291487"/>
            <a:chExt cx="3663625" cy="3316913"/>
          </a:xfrm>
        </p:grpSpPr>
        <p:sp>
          <p:nvSpPr>
            <p:cNvPr id="653" name="Google Shape;653;p53"/>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655" name="Google Shape;655;p53"/>
          <p:cNvGrpSpPr/>
          <p:nvPr/>
        </p:nvGrpSpPr>
        <p:grpSpPr>
          <a:xfrm>
            <a:off x="3413345" y="3217457"/>
            <a:ext cx="2317312" cy="1381992"/>
            <a:chOff x="721126" y="1291475"/>
            <a:chExt cx="3689400" cy="1552800"/>
          </a:xfrm>
        </p:grpSpPr>
        <p:sp>
          <p:nvSpPr>
            <p:cNvPr id="656" name="Google Shape;656;p53"/>
            <p:cNvSpPr/>
            <p:nvPr/>
          </p:nvSpPr>
          <p:spPr>
            <a:xfrm>
              <a:off x="721126" y="1291475"/>
              <a:ext cx="3689400" cy="1552800"/>
            </a:xfrm>
            <a:prstGeom prst="roundRect">
              <a:avLst>
                <a:gd fmla="val 6472"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657" name="Google Shape;657;p53"/>
            <p:cNvSpPr/>
            <p:nvPr/>
          </p:nvSpPr>
          <p:spPr>
            <a:xfrm>
              <a:off x="721126" y="1291475"/>
              <a:ext cx="3689400" cy="1552800"/>
            </a:xfrm>
            <a:prstGeom prst="roundRect">
              <a:avLst>
                <a:gd fmla="val 5665"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658" name="Google Shape;658;p53"/>
            <p:cNvSpPr/>
            <p:nvPr/>
          </p:nvSpPr>
          <p:spPr>
            <a:xfrm>
              <a:off x="721126" y="1291475"/>
              <a:ext cx="3689400" cy="1552800"/>
            </a:xfrm>
            <a:prstGeom prst="roundRect">
              <a:avLst>
                <a:gd fmla="val 5665"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659" name="Google Shape;659;p53"/>
          <p:cNvGrpSpPr/>
          <p:nvPr/>
        </p:nvGrpSpPr>
        <p:grpSpPr>
          <a:xfrm>
            <a:off x="6014347" y="3217517"/>
            <a:ext cx="2317243" cy="1381826"/>
            <a:chOff x="4764766" y="1291487"/>
            <a:chExt cx="3663625" cy="3316913"/>
          </a:xfrm>
        </p:grpSpPr>
        <p:sp>
          <p:nvSpPr>
            <p:cNvPr id="660" name="Google Shape;660;p53"/>
            <p:cNvSpPr/>
            <p:nvPr/>
          </p:nvSpPr>
          <p:spPr>
            <a:xfrm>
              <a:off x="4764791" y="1294599"/>
              <a:ext cx="3663600" cy="3313800"/>
            </a:xfrm>
            <a:prstGeom prst="roundRect">
              <a:avLst>
                <a:gd fmla="val 9052"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4764766" y="1291487"/>
              <a:ext cx="3663600" cy="3313800"/>
            </a:xfrm>
            <a:prstGeom prst="roundRect">
              <a:avLst>
                <a:gd fmla="val 6816"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662" name="Google Shape;662;p53"/>
          <p:cNvSpPr/>
          <p:nvPr/>
        </p:nvSpPr>
        <p:spPr>
          <a:xfrm>
            <a:off x="1355325" y="1304175"/>
            <a:ext cx="1231500" cy="1231500"/>
          </a:xfrm>
          <a:prstGeom prst="pie">
            <a:avLst>
              <a:gd fmla="val 19549488" name="adj1"/>
              <a:gd fmla="val 16200000" name="adj2"/>
            </a:avLst>
          </a:prstGeom>
          <a:solidFill>
            <a:srgbClr val="FA9A00">
              <a:alpha val="37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3"/>
          <p:cNvSpPr/>
          <p:nvPr/>
        </p:nvSpPr>
        <p:spPr>
          <a:xfrm>
            <a:off x="3956200" y="1304175"/>
            <a:ext cx="1231500" cy="1231500"/>
          </a:xfrm>
          <a:prstGeom prst="pie">
            <a:avLst>
              <a:gd fmla="val 19722947" name="adj1"/>
              <a:gd fmla="val 16200000" name="adj2"/>
            </a:avLst>
          </a:prstGeom>
          <a:solidFill>
            <a:srgbClr val="5393FB">
              <a:alpha val="37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3"/>
          <p:cNvSpPr/>
          <p:nvPr/>
        </p:nvSpPr>
        <p:spPr>
          <a:xfrm>
            <a:off x="6557075" y="1304175"/>
            <a:ext cx="1231500" cy="1231500"/>
          </a:xfrm>
          <a:prstGeom prst="pie">
            <a:avLst>
              <a:gd fmla="val 20587751" name="adj1"/>
              <a:gd fmla="val 16200000" name="adj2"/>
            </a:avLst>
          </a:prstGeom>
          <a:solidFill>
            <a:srgbClr val="9690F4">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txBox="1"/>
          <p:nvPr>
            <p:ph idx="6" type="title"/>
          </p:nvPr>
        </p:nvSpPr>
        <p:spPr>
          <a:xfrm>
            <a:off x="543500" y="500875"/>
            <a:ext cx="75444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Resultados mejor modelo- Naive Bayes</a:t>
            </a:r>
            <a:endParaRPr/>
          </a:p>
        </p:txBody>
      </p:sp>
      <p:sp>
        <p:nvSpPr>
          <p:cNvPr id="666" name="Google Shape;666;p53"/>
          <p:cNvSpPr/>
          <p:nvPr/>
        </p:nvSpPr>
        <p:spPr>
          <a:xfrm>
            <a:off x="1741275" y="1690125"/>
            <a:ext cx="459600" cy="45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3"/>
          <p:cNvSpPr/>
          <p:nvPr/>
        </p:nvSpPr>
        <p:spPr>
          <a:xfrm>
            <a:off x="4342150" y="1690125"/>
            <a:ext cx="459600" cy="45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3"/>
          <p:cNvSpPr/>
          <p:nvPr/>
        </p:nvSpPr>
        <p:spPr>
          <a:xfrm>
            <a:off x="6943025" y="1690125"/>
            <a:ext cx="459600" cy="45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3"/>
          <p:cNvSpPr txBox="1"/>
          <p:nvPr>
            <p:ph idx="4294967295" type="title"/>
          </p:nvPr>
        </p:nvSpPr>
        <p:spPr>
          <a:xfrm>
            <a:off x="1476935" y="2639534"/>
            <a:ext cx="988200" cy="4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rPr>
              <a:t>83</a:t>
            </a:r>
            <a:r>
              <a:rPr lang="en" sz="2000">
                <a:solidFill>
                  <a:schemeClr val="lt2"/>
                </a:solidFill>
              </a:rPr>
              <a:t>%</a:t>
            </a:r>
            <a:endParaRPr sz="2000">
              <a:solidFill>
                <a:schemeClr val="lt2"/>
              </a:solidFill>
            </a:endParaRPr>
          </a:p>
        </p:txBody>
      </p:sp>
      <p:sp>
        <p:nvSpPr>
          <p:cNvPr id="670" name="Google Shape;670;p53"/>
          <p:cNvSpPr txBox="1"/>
          <p:nvPr>
            <p:ph idx="4294967295" type="title"/>
          </p:nvPr>
        </p:nvSpPr>
        <p:spPr>
          <a:xfrm>
            <a:off x="4077901" y="2639534"/>
            <a:ext cx="988200" cy="4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83</a:t>
            </a:r>
            <a:r>
              <a:rPr lang="en" sz="2000">
                <a:solidFill>
                  <a:schemeClr val="accent1"/>
                </a:solidFill>
              </a:rPr>
              <a:t>%</a:t>
            </a:r>
            <a:endParaRPr sz="2000">
              <a:solidFill>
                <a:schemeClr val="accent1"/>
              </a:solidFill>
            </a:endParaRPr>
          </a:p>
        </p:txBody>
      </p:sp>
      <p:sp>
        <p:nvSpPr>
          <p:cNvPr id="671" name="Google Shape;671;p53"/>
          <p:cNvSpPr txBox="1"/>
          <p:nvPr>
            <p:ph idx="4294967295" type="title"/>
          </p:nvPr>
        </p:nvSpPr>
        <p:spPr>
          <a:xfrm>
            <a:off x="6678868" y="2639534"/>
            <a:ext cx="988200" cy="45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rPr>
              <a:t>82</a:t>
            </a:r>
            <a:r>
              <a:rPr lang="en" sz="2000">
                <a:solidFill>
                  <a:schemeClr val="accent2"/>
                </a:solidFill>
              </a:rPr>
              <a:t>%</a:t>
            </a:r>
            <a:endParaRPr sz="2000">
              <a:solidFill>
                <a:schemeClr val="accent2"/>
              </a:solidFill>
            </a:endParaRPr>
          </a:p>
        </p:txBody>
      </p:sp>
      <p:grpSp>
        <p:nvGrpSpPr>
          <p:cNvPr id="672" name="Google Shape;672;p53"/>
          <p:cNvGrpSpPr/>
          <p:nvPr/>
        </p:nvGrpSpPr>
        <p:grpSpPr>
          <a:xfrm>
            <a:off x="7879250" y="586762"/>
            <a:ext cx="343199" cy="323776"/>
            <a:chOff x="7824790" y="535013"/>
            <a:chExt cx="452889" cy="427201"/>
          </a:xfrm>
        </p:grpSpPr>
        <p:grpSp>
          <p:nvGrpSpPr>
            <p:cNvPr id="673" name="Google Shape;673;p53"/>
            <p:cNvGrpSpPr/>
            <p:nvPr/>
          </p:nvGrpSpPr>
          <p:grpSpPr>
            <a:xfrm>
              <a:off x="7824790" y="535013"/>
              <a:ext cx="452889" cy="427201"/>
              <a:chOff x="7439721" y="3845026"/>
              <a:chExt cx="587100" cy="553800"/>
            </a:xfrm>
          </p:grpSpPr>
          <p:sp>
            <p:nvSpPr>
              <p:cNvPr id="674" name="Google Shape;674;p53"/>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3"/>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676" name="Google Shape;676;p53"/>
            <p:cNvGrpSpPr/>
            <p:nvPr/>
          </p:nvGrpSpPr>
          <p:grpSpPr>
            <a:xfrm>
              <a:off x="7992050" y="703420"/>
              <a:ext cx="118950" cy="90050"/>
              <a:chOff x="6190950" y="746750"/>
              <a:chExt cx="118950" cy="90050"/>
            </a:xfrm>
          </p:grpSpPr>
          <p:sp>
            <p:nvSpPr>
              <p:cNvPr id="677" name="Google Shape;677;p53"/>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0" name="Google Shape;680;p53"/>
          <p:cNvSpPr/>
          <p:nvPr/>
        </p:nvSpPr>
        <p:spPr>
          <a:xfrm>
            <a:off x="8217100" y="130417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
          <p:cNvSpPr/>
          <p:nvPr/>
        </p:nvSpPr>
        <p:spPr>
          <a:xfrm>
            <a:off x="46278" y="4459325"/>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3"/>
          <p:cNvSpPr/>
          <p:nvPr/>
        </p:nvSpPr>
        <p:spPr>
          <a:xfrm>
            <a:off x="8128459" y="4232975"/>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3"/>
          <p:cNvSpPr/>
          <p:nvPr/>
        </p:nvSpPr>
        <p:spPr>
          <a:xfrm>
            <a:off x="543504" y="247610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3"/>
          <p:cNvSpPr txBox="1"/>
          <p:nvPr>
            <p:ph type="title"/>
          </p:nvPr>
        </p:nvSpPr>
        <p:spPr>
          <a:xfrm>
            <a:off x="1144985" y="3452318"/>
            <a:ext cx="1652100" cy="4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Precisión</a:t>
            </a:r>
            <a:endParaRPr/>
          </a:p>
        </p:txBody>
      </p:sp>
      <p:sp>
        <p:nvSpPr>
          <p:cNvPr id="685" name="Google Shape;685;p53"/>
          <p:cNvSpPr txBox="1"/>
          <p:nvPr>
            <p:ph idx="1" type="subTitle"/>
          </p:nvPr>
        </p:nvSpPr>
        <p:spPr>
          <a:xfrm>
            <a:off x="1144985" y="3814476"/>
            <a:ext cx="1652100" cy="5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Alta precisión del modelo</a:t>
            </a:r>
            <a:endParaRPr/>
          </a:p>
        </p:txBody>
      </p:sp>
      <p:sp>
        <p:nvSpPr>
          <p:cNvPr id="686" name="Google Shape;686;p53"/>
          <p:cNvSpPr txBox="1"/>
          <p:nvPr>
            <p:ph idx="2" type="title"/>
          </p:nvPr>
        </p:nvSpPr>
        <p:spPr>
          <a:xfrm>
            <a:off x="3745951" y="3452318"/>
            <a:ext cx="1652100" cy="4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Cobertura</a:t>
            </a:r>
            <a:endParaRPr/>
          </a:p>
        </p:txBody>
      </p:sp>
      <p:sp>
        <p:nvSpPr>
          <p:cNvPr id="687" name="Google Shape;687;p53"/>
          <p:cNvSpPr txBox="1"/>
          <p:nvPr>
            <p:ph idx="3" type="subTitle"/>
          </p:nvPr>
        </p:nvSpPr>
        <p:spPr>
          <a:xfrm>
            <a:off x="3745951" y="3814474"/>
            <a:ext cx="1652100" cy="5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Alta cobertura del modelo</a:t>
            </a:r>
            <a:endParaRPr/>
          </a:p>
          <a:p>
            <a:pPr indent="0" lvl="0" marL="0" rtl="0" algn="ctr">
              <a:spcBef>
                <a:spcPts val="0"/>
              </a:spcBef>
              <a:spcAft>
                <a:spcPts val="0"/>
              </a:spcAft>
              <a:buNone/>
            </a:pPr>
            <a:r>
              <a:t/>
            </a:r>
            <a:endParaRPr/>
          </a:p>
        </p:txBody>
      </p:sp>
      <p:sp>
        <p:nvSpPr>
          <p:cNvPr id="688" name="Google Shape;688;p53"/>
          <p:cNvSpPr txBox="1"/>
          <p:nvPr>
            <p:ph idx="4" type="title"/>
          </p:nvPr>
        </p:nvSpPr>
        <p:spPr>
          <a:xfrm>
            <a:off x="6346918" y="3452318"/>
            <a:ext cx="1652100" cy="4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F1_score</a:t>
            </a:r>
            <a:endParaRPr/>
          </a:p>
        </p:txBody>
      </p:sp>
      <p:sp>
        <p:nvSpPr>
          <p:cNvPr id="689" name="Google Shape;689;p53"/>
          <p:cNvSpPr txBox="1"/>
          <p:nvPr>
            <p:ph idx="5" type="subTitle"/>
          </p:nvPr>
        </p:nvSpPr>
        <p:spPr>
          <a:xfrm>
            <a:off x="6346918" y="3814476"/>
            <a:ext cx="1652100" cy="5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Alta relación entre precisión y cobertura</a:t>
            </a:r>
            <a:endParaRPr/>
          </a:p>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54"/>
          <p:cNvPicPr preferRelativeResize="0"/>
          <p:nvPr/>
        </p:nvPicPr>
        <p:blipFill>
          <a:blip r:embed="rId3">
            <a:alphaModFix/>
          </a:blip>
          <a:stretch>
            <a:fillRect/>
          </a:stretch>
        </p:blipFill>
        <p:spPr>
          <a:xfrm>
            <a:off x="594850" y="1654550"/>
            <a:ext cx="7954296" cy="2549275"/>
          </a:xfrm>
          <a:prstGeom prst="rect">
            <a:avLst/>
          </a:prstGeom>
          <a:noFill/>
          <a:ln>
            <a:noFill/>
          </a:ln>
        </p:spPr>
      </p:pic>
      <p:sp>
        <p:nvSpPr>
          <p:cNvPr id="695" name="Google Shape;695;p54"/>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Resultados cuantitativos  </a:t>
            </a:r>
            <a:endParaRPr/>
          </a:p>
        </p:txBody>
      </p:sp>
      <p:grpSp>
        <p:nvGrpSpPr>
          <p:cNvPr id="696" name="Google Shape;696;p54"/>
          <p:cNvGrpSpPr/>
          <p:nvPr/>
        </p:nvGrpSpPr>
        <p:grpSpPr>
          <a:xfrm>
            <a:off x="7879250" y="586762"/>
            <a:ext cx="343199" cy="323776"/>
            <a:chOff x="7824790" y="535013"/>
            <a:chExt cx="452889" cy="427201"/>
          </a:xfrm>
        </p:grpSpPr>
        <p:grpSp>
          <p:nvGrpSpPr>
            <p:cNvPr id="697" name="Google Shape;697;p54"/>
            <p:cNvGrpSpPr/>
            <p:nvPr/>
          </p:nvGrpSpPr>
          <p:grpSpPr>
            <a:xfrm>
              <a:off x="7824790" y="535013"/>
              <a:ext cx="452889" cy="427201"/>
              <a:chOff x="7439721" y="3845026"/>
              <a:chExt cx="587100" cy="553800"/>
            </a:xfrm>
          </p:grpSpPr>
          <p:sp>
            <p:nvSpPr>
              <p:cNvPr id="698" name="Google Shape;698;p54"/>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700" name="Google Shape;700;p54"/>
            <p:cNvGrpSpPr/>
            <p:nvPr/>
          </p:nvGrpSpPr>
          <p:grpSpPr>
            <a:xfrm>
              <a:off x="7992050" y="703420"/>
              <a:ext cx="118950" cy="90050"/>
              <a:chOff x="6190950" y="746750"/>
              <a:chExt cx="118950" cy="90050"/>
            </a:xfrm>
          </p:grpSpPr>
          <p:sp>
            <p:nvSpPr>
              <p:cNvPr id="701" name="Google Shape;701;p54"/>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4"/>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4"/>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4" name="Google Shape;704;p54"/>
          <p:cNvSpPr/>
          <p:nvPr/>
        </p:nvSpPr>
        <p:spPr>
          <a:xfrm>
            <a:off x="4155500" y="4396700"/>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4"/>
          <p:cNvSpPr/>
          <p:nvPr/>
        </p:nvSpPr>
        <p:spPr>
          <a:xfrm>
            <a:off x="505628" y="3942675"/>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4"/>
          <p:cNvSpPr/>
          <p:nvPr/>
        </p:nvSpPr>
        <p:spPr>
          <a:xfrm>
            <a:off x="3376404" y="125020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4"/>
          <p:cNvSpPr/>
          <p:nvPr/>
        </p:nvSpPr>
        <p:spPr>
          <a:xfrm>
            <a:off x="8222459" y="1504975"/>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5"/>
          <p:cNvSpPr txBox="1"/>
          <p:nvPr>
            <p:ph idx="1" type="body"/>
          </p:nvPr>
        </p:nvSpPr>
        <p:spPr>
          <a:xfrm>
            <a:off x="720000" y="1152475"/>
            <a:ext cx="77040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lt1"/>
                </a:solidFill>
              </a:rPr>
              <a:t>- </a:t>
            </a:r>
            <a:r>
              <a:rPr lang="en" sz="1600">
                <a:solidFill>
                  <a:schemeClr val="lt1"/>
                </a:solidFill>
              </a:rPr>
              <a:t>El modelo Naive Bayes Classifier es poderoso para las tareas de procesamiento de lenguaje natural</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 sz="1600">
                <a:solidFill>
                  <a:schemeClr val="lt1"/>
                </a:solidFill>
              </a:rPr>
              <a:t>- Para esta tarea, definitivamente el modelo más apropiado, en términos de exactitud y también de tiempo de ejecución fue Naive Bayes. Mientras que RandomForestClassifier demoraba más de una hora en calcularse, con hiperparámetros adecuados, el Naive Bayes Classifier lograba generarse y ajustarse en tan solo cuestión de un minuto, ganándole incluso a la regresión logística que tardaba algunos minutos en ejecutarse. Esto lo hace el modelo más apropiado para hacer parte de un pipeline de machine learning en producción, en donde el negocio probablemente querrá re-entrenar el modelo cuando se dispongan de más datos de reseñas. </a:t>
            </a:r>
            <a:endParaRPr sz="16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sp>
        <p:nvSpPr>
          <p:cNvPr id="713" name="Google Shape;713;p55"/>
          <p:cNvSpPr/>
          <p:nvPr/>
        </p:nvSpPr>
        <p:spPr>
          <a:xfrm>
            <a:off x="8265150" y="444712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234479" y="157675"/>
            <a:ext cx="343200" cy="34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Conclusiones</a:t>
            </a:r>
            <a:endParaRPr/>
          </a:p>
        </p:txBody>
      </p:sp>
      <p:grpSp>
        <p:nvGrpSpPr>
          <p:cNvPr id="716" name="Google Shape;716;p55"/>
          <p:cNvGrpSpPr/>
          <p:nvPr/>
        </p:nvGrpSpPr>
        <p:grpSpPr>
          <a:xfrm>
            <a:off x="7879250" y="586762"/>
            <a:ext cx="343199" cy="323776"/>
            <a:chOff x="7824790" y="535013"/>
            <a:chExt cx="452889" cy="427201"/>
          </a:xfrm>
        </p:grpSpPr>
        <p:grpSp>
          <p:nvGrpSpPr>
            <p:cNvPr id="717" name="Google Shape;717;p55"/>
            <p:cNvGrpSpPr/>
            <p:nvPr/>
          </p:nvGrpSpPr>
          <p:grpSpPr>
            <a:xfrm>
              <a:off x="7824790" y="535013"/>
              <a:ext cx="452889" cy="427201"/>
              <a:chOff x="7439721" y="3845026"/>
              <a:chExt cx="587100" cy="553800"/>
            </a:xfrm>
          </p:grpSpPr>
          <p:sp>
            <p:nvSpPr>
              <p:cNvPr id="718" name="Google Shape;718;p55"/>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720" name="Google Shape;720;p55"/>
            <p:cNvGrpSpPr/>
            <p:nvPr/>
          </p:nvGrpSpPr>
          <p:grpSpPr>
            <a:xfrm>
              <a:off x="7992050" y="703420"/>
              <a:ext cx="118950" cy="90050"/>
              <a:chOff x="6190950" y="746750"/>
              <a:chExt cx="118950" cy="90050"/>
            </a:xfrm>
          </p:grpSpPr>
          <p:sp>
            <p:nvSpPr>
              <p:cNvPr id="721" name="Google Shape;721;p55"/>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p:nvPr/>
        </p:nvSpPr>
        <p:spPr>
          <a:xfrm>
            <a:off x="1052026" y="1426000"/>
            <a:ext cx="672000" cy="603600"/>
          </a:xfrm>
          <a:prstGeom prst="roundRect">
            <a:avLst>
              <a:gd fmla="val 16667" name="adj"/>
            </a:avLst>
          </a:prstGeom>
          <a:solidFill>
            <a:schemeClr val="dk1"/>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318" name="Google Shape;318;p38"/>
          <p:cNvSpPr/>
          <p:nvPr/>
        </p:nvSpPr>
        <p:spPr>
          <a:xfrm>
            <a:off x="1052026" y="1426000"/>
            <a:ext cx="672000" cy="603600"/>
          </a:xfrm>
          <a:prstGeom prst="roundRect">
            <a:avLst>
              <a:gd fmla="val 16667" name="adj"/>
            </a:avLst>
          </a:prstGeom>
          <a:gradFill>
            <a:gsLst>
              <a:gs pos="0">
                <a:srgbClr val="FFFFFF">
                  <a:alpha val="0"/>
                </a:srgbClr>
              </a:gs>
              <a:gs pos="43000">
                <a:srgbClr val="FFFFFF">
                  <a:alpha val="0"/>
                </a:srgbClr>
              </a:gs>
              <a:gs pos="100000">
                <a:srgbClr val="17171A"/>
              </a:gs>
            </a:gsLst>
            <a:lin ang="16200038"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319" name="Google Shape;319;p38"/>
          <p:cNvSpPr/>
          <p:nvPr/>
        </p:nvSpPr>
        <p:spPr>
          <a:xfrm>
            <a:off x="1052026" y="1426000"/>
            <a:ext cx="672000" cy="603600"/>
          </a:xfrm>
          <a:prstGeom prst="roundRect">
            <a:avLst>
              <a:gd fmla="val 16667" name="adj"/>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sp>
        <p:nvSpPr>
          <p:cNvPr id="320" name="Google Shape;320;p38"/>
          <p:cNvSpPr txBox="1"/>
          <p:nvPr>
            <p:ph idx="2" type="title"/>
          </p:nvPr>
        </p:nvSpPr>
        <p:spPr>
          <a:xfrm>
            <a:off x="1051979" y="1477455"/>
            <a:ext cx="672000" cy="50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21" name="Google Shape;321;p38"/>
          <p:cNvGrpSpPr/>
          <p:nvPr/>
        </p:nvGrpSpPr>
        <p:grpSpPr>
          <a:xfrm>
            <a:off x="5065906" y="3428992"/>
            <a:ext cx="672087" cy="633863"/>
            <a:chOff x="660039" y="2412026"/>
            <a:chExt cx="796500" cy="751200"/>
          </a:xfrm>
        </p:grpSpPr>
        <p:sp>
          <p:nvSpPr>
            <p:cNvPr id="322" name="Google Shape;322;p38"/>
            <p:cNvSpPr/>
            <p:nvPr/>
          </p:nvSpPr>
          <p:spPr>
            <a:xfrm>
              <a:off x="660039" y="2412026"/>
              <a:ext cx="796500" cy="7512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660039" y="2412026"/>
              <a:ext cx="796500" cy="7512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324" name="Google Shape;324;p38"/>
          <p:cNvGrpSpPr/>
          <p:nvPr/>
        </p:nvGrpSpPr>
        <p:grpSpPr>
          <a:xfrm>
            <a:off x="1051935" y="3428992"/>
            <a:ext cx="672087" cy="633863"/>
            <a:chOff x="660039" y="2412026"/>
            <a:chExt cx="796500" cy="751200"/>
          </a:xfrm>
        </p:grpSpPr>
        <p:sp>
          <p:nvSpPr>
            <p:cNvPr id="325" name="Google Shape;325;p38"/>
            <p:cNvSpPr/>
            <p:nvPr/>
          </p:nvSpPr>
          <p:spPr>
            <a:xfrm>
              <a:off x="660039" y="2412026"/>
              <a:ext cx="796500" cy="7512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660039" y="2412026"/>
              <a:ext cx="796500" cy="7512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327" name="Google Shape;327;p38"/>
          <p:cNvGrpSpPr/>
          <p:nvPr/>
        </p:nvGrpSpPr>
        <p:grpSpPr>
          <a:xfrm>
            <a:off x="5065906" y="1410874"/>
            <a:ext cx="672087" cy="633863"/>
            <a:chOff x="660039" y="2412026"/>
            <a:chExt cx="796500" cy="751200"/>
          </a:xfrm>
        </p:grpSpPr>
        <p:sp>
          <p:nvSpPr>
            <p:cNvPr id="328" name="Google Shape;328;p38"/>
            <p:cNvSpPr/>
            <p:nvPr/>
          </p:nvSpPr>
          <p:spPr>
            <a:xfrm>
              <a:off x="660039" y="2412026"/>
              <a:ext cx="796500" cy="7512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660039" y="2412026"/>
              <a:ext cx="796500" cy="7512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sp>
        <p:nvSpPr>
          <p:cNvPr id="330" name="Google Shape;330;p38"/>
          <p:cNvSpPr txBox="1"/>
          <p:nvPr>
            <p:ph type="title"/>
          </p:nvPr>
        </p:nvSpPr>
        <p:spPr>
          <a:xfrm>
            <a:off x="1893131" y="1463955"/>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Contexto del problema</a:t>
            </a:r>
            <a:endParaRPr/>
          </a:p>
        </p:txBody>
      </p:sp>
      <p:sp>
        <p:nvSpPr>
          <p:cNvPr id="331" name="Google Shape;331;p38"/>
          <p:cNvSpPr txBox="1"/>
          <p:nvPr>
            <p:ph idx="3" type="title"/>
          </p:nvPr>
        </p:nvSpPr>
        <p:spPr>
          <a:xfrm>
            <a:off x="5908075" y="1463950"/>
            <a:ext cx="30822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Comprensión y preprocesamiento de los datos</a:t>
            </a:r>
            <a:endParaRPr/>
          </a:p>
        </p:txBody>
      </p:sp>
      <p:sp>
        <p:nvSpPr>
          <p:cNvPr id="332" name="Google Shape;332;p38"/>
          <p:cNvSpPr txBox="1"/>
          <p:nvPr>
            <p:ph idx="4" type="title"/>
          </p:nvPr>
        </p:nvSpPr>
        <p:spPr>
          <a:xfrm>
            <a:off x="5065950" y="1477455"/>
            <a:ext cx="672000" cy="50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3" name="Google Shape;333;p38"/>
          <p:cNvSpPr txBox="1"/>
          <p:nvPr>
            <p:ph idx="6" type="title"/>
          </p:nvPr>
        </p:nvSpPr>
        <p:spPr>
          <a:xfrm>
            <a:off x="1893131" y="3482074"/>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Modelos y resultados</a:t>
            </a:r>
            <a:endParaRPr/>
          </a:p>
        </p:txBody>
      </p:sp>
      <p:sp>
        <p:nvSpPr>
          <p:cNvPr id="334" name="Google Shape;334;p38"/>
          <p:cNvSpPr txBox="1"/>
          <p:nvPr>
            <p:ph idx="7" type="title"/>
          </p:nvPr>
        </p:nvSpPr>
        <p:spPr>
          <a:xfrm>
            <a:off x="1051979" y="3495574"/>
            <a:ext cx="672000" cy="50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35" name="Google Shape;335;p38"/>
          <p:cNvSpPr txBox="1"/>
          <p:nvPr>
            <p:ph idx="9" type="title"/>
          </p:nvPr>
        </p:nvSpPr>
        <p:spPr>
          <a:xfrm>
            <a:off x="5908065" y="3482074"/>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Análisis de los resultados</a:t>
            </a:r>
            <a:endParaRPr/>
          </a:p>
        </p:txBody>
      </p:sp>
      <p:sp>
        <p:nvSpPr>
          <p:cNvPr id="336" name="Google Shape;336;p38"/>
          <p:cNvSpPr txBox="1"/>
          <p:nvPr>
            <p:ph idx="13" type="title"/>
          </p:nvPr>
        </p:nvSpPr>
        <p:spPr>
          <a:xfrm>
            <a:off x="5065950" y="3495574"/>
            <a:ext cx="672000" cy="50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37" name="Google Shape;337;p38"/>
          <p:cNvSpPr txBox="1"/>
          <p:nvPr>
            <p:ph idx="15"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Tabla de contenido</a:t>
            </a:r>
            <a:endParaRPr/>
          </a:p>
        </p:txBody>
      </p:sp>
      <p:sp>
        <p:nvSpPr>
          <p:cNvPr id="338" name="Google Shape;338;p38"/>
          <p:cNvSpPr/>
          <p:nvPr/>
        </p:nvSpPr>
        <p:spPr>
          <a:xfrm>
            <a:off x="8217100" y="3198300"/>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161354" y="1047775"/>
            <a:ext cx="343200" cy="34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3854655" y="2668650"/>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7879250" y="586762"/>
            <a:ext cx="343199" cy="323776"/>
            <a:chOff x="7824790" y="535013"/>
            <a:chExt cx="452889" cy="427201"/>
          </a:xfrm>
        </p:grpSpPr>
        <p:grpSp>
          <p:nvGrpSpPr>
            <p:cNvPr id="342" name="Google Shape;342;p38"/>
            <p:cNvGrpSpPr/>
            <p:nvPr/>
          </p:nvGrpSpPr>
          <p:grpSpPr>
            <a:xfrm>
              <a:off x="7824790" y="535013"/>
              <a:ext cx="452889" cy="427201"/>
              <a:chOff x="7439721" y="3845026"/>
              <a:chExt cx="587100" cy="553800"/>
            </a:xfrm>
          </p:grpSpPr>
          <p:sp>
            <p:nvSpPr>
              <p:cNvPr id="343" name="Google Shape;343;p38"/>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345" name="Google Shape;345;p38"/>
            <p:cNvGrpSpPr/>
            <p:nvPr/>
          </p:nvGrpSpPr>
          <p:grpSpPr>
            <a:xfrm>
              <a:off x="7992050" y="703420"/>
              <a:ext cx="118950" cy="90050"/>
              <a:chOff x="6190950" y="746750"/>
              <a:chExt cx="118950" cy="90050"/>
            </a:xfrm>
          </p:grpSpPr>
          <p:sp>
            <p:nvSpPr>
              <p:cNvPr id="346" name="Google Shape;346;p38"/>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8"/>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8"/>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6"/>
          <p:cNvSpPr txBox="1"/>
          <p:nvPr>
            <p:ph idx="1" type="body"/>
          </p:nvPr>
        </p:nvSpPr>
        <p:spPr>
          <a:xfrm>
            <a:off x="720000" y="1139250"/>
            <a:ext cx="7704000" cy="31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lt1"/>
              </a:solidFill>
            </a:endParaRPr>
          </a:p>
          <a:p>
            <a:pPr indent="0" lvl="0" marL="0" rtl="0" algn="just">
              <a:spcBef>
                <a:spcPts val="0"/>
              </a:spcBef>
              <a:spcAft>
                <a:spcPts val="0"/>
              </a:spcAft>
              <a:buNone/>
            </a:pPr>
            <a:r>
              <a:rPr lang="en" sz="1400">
                <a:solidFill>
                  <a:schemeClr val="lt1"/>
                </a:solidFill>
              </a:rPr>
              <a:t>-</a:t>
            </a:r>
            <a:r>
              <a:rPr lang="en" sz="1600">
                <a:solidFill>
                  <a:schemeClr val="lt1"/>
                </a:solidFill>
              </a:rPr>
              <a:t> </a:t>
            </a:r>
            <a:r>
              <a:rPr lang="en" sz="1400">
                <a:solidFill>
                  <a:schemeClr val="lt1"/>
                </a:solidFill>
              </a:rPr>
              <a:t>A futuro, es importante reevaluar la hiperparametrización del modelo de RandomForestClassifier. La limitante de este proyecto, en cuanto a estos modelos, fue el poder de cómputo de la infraestructura donde fue entrenado. Los hiper parámetros tuvieron que limitarse, y no se probaron todas las posibles combinaciones para buscar mejorar el desempeño, puesto que el tiempo de ejecución de estos modelos incrementa radicalmente por cada valor adicional considerado en los métodos de grid search. Esto explica el sub-ajuste del modelo de RandomForestClassifier, que definitivamente no es óptimo para esta tarea de clasificación de reseñas, puesto que el cálculo de múltiples árboles de decisión de profundidades mayores a 15 toma un tiempo muy largo, lo que sería perjudicial si el modelo quisiera re-entrenarse en el futuro o si formara parte de un pipeline ejecutado periódicamente. </a:t>
            </a:r>
            <a:br>
              <a:rPr lang="en" sz="1400">
                <a:solidFill>
                  <a:schemeClr val="lt1"/>
                </a:solidFill>
              </a:rPr>
            </a:br>
            <a:endParaRPr sz="1400">
              <a:solidFill>
                <a:schemeClr val="lt1"/>
              </a:solidFill>
            </a:endParaRPr>
          </a:p>
          <a:p>
            <a:pPr indent="0" lvl="0" marL="0" rtl="0" algn="just">
              <a:spcBef>
                <a:spcPts val="0"/>
              </a:spcBef>
              <a:spcAft>
                <a:spcPts val="0"/>
              </a:spcAft>
              <a:buNone/>
            </a:pPr>
            <a:r>
              <a:rPr lang="en" sz="1400">
                <a:solidFill>
                  <a:schemeClr val="lt1"/>
                </a:solidFill>
              </a:rPr>
              <a:t>- El modelo de LogisticRegression fue el segundo mejor, y también tiene un tiempo de ejecución no muy extenso, lo que lo hace pertinente para ser reevaluado en iteraciones posteriores del proyecto, según lo considere el negocio. No obstante, la exactitud del modelo de Naive Bayes fue notoriamente superior. </a:t>
            </a:r>
            <a:endParaRPr sz="1400">
              <a:solidFill>
                <a:schemeClr val="lt1"/>
              </a:solidFill>
            </a:endParaRPr>
          </a:p>
          <a:p>
            <a:pPr indent="0" lvl="0" marL="0" rtl="0" algn="l">
              <a:spcBef>
                <a:spcPts val="0"/>
              </a:spcBef>
              <a:spcAft>
                <a:spcPts val="0"/>
              </a:spcAft>
              <a:buNone/>
            </a:pPr>
            <a:r>
              <a:t/>
            </a:r>
            <a:endParaRPr sz="1850">
              <a:solidFill>
                <a:schemeClr val="lt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t/>
            </a:r>
            <a:endParaRPr sz="1400">
              <a:solidFill>
                <a:schemeClr val="lt1"/>
              </a:solidFill>
            </a:endParaRPr>
          </a:p>
        </p:txBody>
      </p:sp>
      <p:sp>
        <p:nvSpPr>
          <p:cNvPr id="729" name="Google Shape;729;p56"/>
          <p:cNvSpPr/>
          <p:nvPr/>
        </p:nvSpPr>
        <p:spPr>
          <a:xfrm>
            <a:off x="8265150" y="444712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234479" y="157675"/>
            <a:ext cx="343200" cy="34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Conclusiones</a:t>
            </a:r>
            <a:endParaRPr/>
          </a:p>
        </p:txBody>
      </p:sp>
      <p:grpSp>
        <p:nvGrpSpPr>
          <p:cNvPr id="732" name="Google Shape;732;p56"/>
          <p:cNvGrpSpPr/>
          <p:nvPr/>
        </p:nvGrpSpPr>
        <p:grpSpPr>
          <a:xfrm>
            <a:off x="7879250" y="586762"/>
            <a:ext cx="343199" cy="323776"/>
            <a:chOff x="7824790" y="535013"/>
            <a:chExt cx="452889" cy="427201"/>
          </a:xfrm>
        </p:grpSpPr>
        <p:grpSp>
          <p:nvGrpSpPr>
            <p:cNvPr id="733" name="Google Shape;733;p56"/>
            <p:cNvGrpSpPr/>
            <p:nvPr/>
          </p:nvGrpSpPr>
          <p:grpSpPr>
            <a:xfrm>
              <a:off x="7824790" y="535013"/>
              <a:ext cx="452889" cy="427201"/>
              <a:chOff x="7439721" y="3845026"/>
              <a:chExt cx="587100" cy="553800"/>
            </a:xfrm>
          </p:grpSpPr>
          <p:sp>
            <p:nvSpPr>
              <p:cNvPr id="734" name="Google Shape;734;p56"/>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6"/>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736" name="Google Shape;736;p56"/>
            <p:cNvGrpSpPr/>
            <p:nvPr/>
          </p:nvGrpSpPr>
          <p:grpSpPr>
            <a:xfrm>
              <a:off x="7992050" y="703420"/>
              <a:ext cx="118950" cy="90050"/>
              <a:chOff x="6190950" y="746750"/>
              <a:chExt cx="118950" cy="90050"/>
            </a:xfrm>
          </p:grpSpPr>
          <p:sp>
            <p:nvSpPr>
              <p:cNvPr id="737" name="Google Shape;737;p56"/>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6"/>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7"/>
          <p:cNvSpPr txBox="1"/>
          <p:nvPr>
            <p:ph idx="1" type="body"/>
          </p:nvPr>
        </p:nvSpPr>
        <p:spPr>
          <a:xfrm>
            <a:off x="720000" y="1255700"/>
            <a:ext cx="7704000" cy="304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600">
              <a:solidFill>
                <a:schemeClr val="lt1"/>
              </a:solidFill>
            </a:endParaRPr>
          </a:p>
          <a:p>
            <a:pPr indent="0" lvl="0" marL="0" rtl="0" algn="just">
              <a:spcBef>
                <a:spcPts val="0"/>
              </a:spcBef>
              <a:spcAft>
                <a:spcPts val="0"/>
              </a:spcAft>
              <a:buNone/>
            </a:pPr>
            <a:r>
              <a:rPr lang="en" sz="1600">
                <a:solidFill>
                  <a:schemeClr val="lt1"/>
                </a:solidFill>
              </a:rPr>
              <a:t>- El modelo de Naive Bayes Classifier es el que recomendamos para continuar con fases posteriores del proyecto. Podría eventualmente hacerse una aplicación que permita, en tiempo real, introducir una reseña y calcular el sentimiento de la misma. De esta manera, podría pedirse a expertos literarios la realización de reseñas sobre libros, buscando evaluar cuáles van a ser los más exitosos, y con ello tomar decisiones de negocio que permitan aumentar las ventas. Esto podría aprovecharlo tanto Amazon Kindle como las editoriales, al buscar hacerse con los derechos de distribución y de publicación de diversas obras prometedoras, respectivamente. </a:t>
            </a:r>
            <a:endParaRPr sz="1600">
              <a:solidFill>
                <a:schemeClr val="lt1"/>
              </a:solidFill>
            </a:endParaRPr>
          </a:p>
          <a:p>
            <a:pPr indent="0" lvl="0" marL="0" rtl="0" algn="just">
              <a:spcBef>
                <a:spcPts val="0"/>
              </a:spcBef>
              <a:spcAft>
                <a:spcPts val="0"/>
              </a:spcAft>
              <a:buNone/>
            </a:pPr>
            <a:r>
              <a:t/>
            </a:r>
            <a:endParaRPr sz="2050">
              <a:solidFill>
                <a:schemeClr val="lt1"/>
              </a:solidFill>
            </a:endParaRPr>
          </a:p>
          <a:p>
            <a:pPr indent="0" lvl="0" marL="0" rtl="0" algn="just">
              <a:spcBef>
                <a:spcPts val="0"/>
              </a:spcBef>
              <a:spcAft>
                <a:spcPts val="0"/>
              </a:spcAft>
              <a:buNone/>
            </a:pPr>
            <a:r>
              <a:t/>
            </a:r>
            <a:endParaRPr sz="1600">
              <a:solidFill>
                <a:schemeClr val="lt1"/>
              </a:solidFill>
            </a:endParaRPr>
          </a:p>
          <a:p>
            <a:pPr indent="0" lvl="0" marL="0" rtl="0" algn="just">
              <a:spcBef>
                <a:spcPts val="0"/>
              </a:spcBef>
              <a:spcAft>
                <a:spcPts val="0"/>
              </a:spcAft>
              <a:buNone/>
            </a:pPr>
            <a:r>
              <a:t/>
            </a:r>
            <a:endParaRPr sz="1600">
              <a:solidFill>
                <a:schemeClr val="lt1"/>
              </a:solidFill>
            </a:endParaRPr>
          </a:p>
        </p:txBody>
      </p:sp>
      <p:sp>
        <p:nvSpPr>
          <p:cNvPr id="745" name="Google Shape;745;p57"/>
          <p:cNvSpPr/>
          <p:nvPr/>
        </p:nvSpPr>
        <p:spPr>
          <a:xfrm>
            <a:off x="8265150" y="444712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7"/>
          <p:cNvSpPr/>
          <p:nvPr/>
        </p:nvSpPr>
        <p:spPr>
          <a:xfrm>
            <a:off x="234479" y="157675"/>
            <a:ext cx="343200" cy="34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7"/>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Conclusiones</a:t>
            </a:r>
            <a:endParaRPr/>
          </a:p>
        </p:txBody>
      </p:sp>
      <p:grpSp>
        <p:nvGrpSpPr>
          <p:cNvPr id="748" name="Google Shape;748;p57"/>
          <p:cNvGrpSpPr/>
          <p:nvPr/>
        </p:nvGrpSpPr>
        <p:grpSpPr>
          <a:xfrm>
            <a:off x="7879250" y="586762"/>
            <a:ext cx="343199" cy="323776"/>
            <a:chOff x="7824790" y="535013"/>
            <a:chExt cx="452889" cy="427201"/>
          </a:xfrm>
        </p:grpSpPr>
        <p:grpSp>
          <p:nvGrpSpPr>
            <p:cNvPr id="749" name="Google Shape;749;p57"/>
            <p:cNvGrpSpPr/>
            <p:nvPr/>
          </p:nvGrpSpPr>
          <p:grpSpPr>
            <a:xfrm>
              <a:off x="7824790" y="535013"/>
              <a:ext cx="452889" cy="427201"/>
              <a:chOff x="7439721" y="3845026"/>
              <a:chExt cx="587100" cy="553800"/>
            </a:xfrm>
          </p:grpSpPr>
          <p:sp>
            <p:nvSpPr>
              <p:cNvPr id="750" name="Google Shape;750;p57"/>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7"/>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752" name="Google Shape;752;p57"/>
            <p:cNvGrpSpPr/>
            <p:nvPr/>
          </p:nvGrpSpPr>
          <p:grpSpPr>
            <a:xfrm>
              <a:off x="7992050" y="703420"/>
              <a:ext cx="118950" cy="90050"/>
              <a:chOff x="6190950" y="746750"/>
              <a:chExt cx="118950" cy="90050"/>
            </a:xfrm>
          </p:grpSpPr>
          <p:sp>
            <p:nvSpPr>
              <p:cNvPr id="753" name="Google Shape;753;p57"/>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7"/>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7"/>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39"/>
          <p:cNvGrpSpPr/>
          <p:nvPr/>
        </p:nvGrpSpPr>
        <p:grpSpPr>
          <a:xfrm>
            <a:off x="1328456" y="1948037"/>
            <a:ext cx="2922279" cy="1834430"/>
            <a:chOff x="660039" y="2412026"/>
            <a:chExt cx="796500" cy="751200"/>
          </a:xfrm>
        </p:grpSpPr>
        <p:sp>
          <p:nvSpPr>
            <p:cNvPr id="354" name="Google Shape;354;p39"/>
            <p:cNvSpPr/>
            <p:nvPr/>
          </p:nvSpPr>
          <p:spPr>
            <a:xfrm>
              <a:off x="660039" y="2412026"/>
              <a:ext cx="796500" cy="7512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660039" y="2412026"/>
              <a:ext cx="796500" cy="7512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pic>
        <p:nvPicPr>
          <p:cNvPr id="356" name="Google Shape;356;p39"/>
          <p:cNvPicPr preferRelativeResize="0"/>
          <p:nvPr/>
        </p:nvPicPr>
        <p:blipFill rotWithShape="1">
          <a:blip r:embed="rId3">
            <a:alphaModFix/>
          </a:blip>
          <a:srcRect b="0" l="16165" r="12685" t="0"/>
          <a:stretch/>
        </p:blipFill>
        <p:spPr>
          <a:xfrm>
            <a:off x="4505825" y="1199700"/>
            <a:ext cx="2922300" cy="2825700"/>
          </a:xfrm>
          <a:prstGeom prst="roundRect">
            <a:avLst>
              <a:gd fmla="val 16667" name="adj"/>
            </a:avLst>
          </a:prstGeom>
          <a:noFill/>
          <a:ln>
            <a:noFill/>
          </a:ln>
        </p:spPr>
      </p:pic>
      <p:sp>
        <p:nvSpPr>
          <p:cNvPr id="357" name="Google Shape;357;p39"/>
          <p:cNvSpPr/>
          <p:nvPr/>
        </p:nvSpPr>
        <p:spPr>
          <a:xfrm>
            <a:off x="266725" y="16557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8128459" y="4232975"/>
            <a:ext cx="600900" cy="60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509504" y="2400150"/>
            <a:ext cx="343200" cy="34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txBox="1"/>
          <p:nvPr>
            <p:ph type="title"/>
          </p:nvPr>
        </p:nvSpPr>
        <p:spPr>
          <a:xfrm>
            <a:off x="1419050" y="2565950"/>
            <a:ext cx="2406300" cy="7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Contexto del problema                                                    </a:t>
            </a:r>
            <a:r>
              <a:rPr lang="en"/>
              <a:t> </a:t>
            </a:r>
            <a:endParaRPr/>
          </a:p>
        </p:txBody>
      </p:sp>
      <p:sp>
        <p:nvSpPr>
          <p:cNvPr id="361" name="Google Shape;361;p39"/>
          <p:cNvSpPr txBox="1"/>
          <p:nvPr>
            <p:ph idx="2" type="title"/>
          </p:nvPr>
        </p:nvSpPr>
        <p:spPr>
          <a:xfrm>
            <a:off x="1419050" y="918650"/>
            <a:ext cx="1429500" cy="102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62" name="Google Shape;362;p39"/>
          <p:cNvSpPr/>
          <p:nvPr/>
        </p:nvSpPr>
        <p:spPr>
          <a:xfrm>
            <a:off x="7723904" y="74440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pSp>
        <p:nvGrpSpPr>
          <p:cNvPr id="367" name="Google Shape;367;p40"/>
          <p:cNvGrpSpPr/>
          <p:nvPr/>
        </p:nvGrpSpPr>
        <p:grpSpPr>
          <a:xfrm>
            <a:off x="7879250" y="586762"/>
            <a:ext cx="343199" cy="323776"/>
            <a:chOff x="7824790" y="535013"/>
            <a:chExt cx="452889" cy="427201"/>
          </a:xfrm>
        </p:grpSpPr>
        <p:grpSp>
          <p:nvGrpSpPr>
            <p:cNvPr id="368" name="Google Shape;368;p40"/>
            <p:cNvGrpSpPr/>
            <p:nvPr/>
          </p:nvGrpSpPr>
          <p:grpSpPr>
            <a:xfrm>
              <a:off x="7824790" y="535013"/>
              <a:ext cx="452889" cy="427201"/>
              <a:chOff x="7439721" y="3845026"/>
              <a:chExt cx="587100" cy="553800"/>
            </a:xfrm>
          </p:grpSpPr>
          <p:sp>
            <p:nvSpPr>
              <p:cNvPr id="369" name="Google Shape;369;p40"/>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371" name="Google Shape;371;p40"/>
            <p:cNvGrpSpPr/>
            <p:nvPr/>
          </p:nvGrpSpPr>
          <p:grpSpPr>
            <a:xfrm>
              <a:off x="7992050" y="703420"/>
              <a:ext cx="118950" cy="90050"/>
              <a:chOff x="6190950" y="746750"/>
              <a:chExt cx="118950" cy="90050"/>
            </a:xfrm>
          </p:grpSpPr>
          <p:sp>
            <p:nvSpPr>
              <p:cNvPr id="372" name="Google Shape;372;p40"/>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5" name="Google Shape;375;p40"/>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Contexto del problema</a:t>
            </a:r>
            <a:endParaRPr/>
          </a:p>
        </p:txBody>
      </p:sp>
      <p:sp>
        <p:nvSpPr>
          <p:cNvPr id="376" name="Google Shape;376;p40"/>
          <p:cNvSpPr txBox="1"/>
          <p:nvPr>
            <p:ph idx="1" type="body"/>
          </p:nvPr>
        </p:nvSpPr>
        <p:spPr>
          <a:xfrm>
            <a:off x="1740750" y="1265550"/>
            <a:ext cx="5662500" cy="10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 tienen datos sobre los comentarios de libros vendidos en la tienda Amazon Kindle Store, entre 1996 y 2014. Estos datos son relevantes para editoriales, tiendas de libros e incluso potenciales clientes.</a:t>
            </a:r>
            <a:endParaRPr/>
          </a:p>
        </p:txBody>
      </p:sp>
      <p:pic>
        <p:nvPicPr>
          <p:cNvPr id="377" name="Google Shape;377;p40"/>
          <p:cNvPicPr preferRelativeResize="0"/>
          <p:nvPr/>
        </p:nvPicPr>
        <p:blipFill rotWithShape="1">
          <a:blip r:embed="rId3">
            <a:alphaModFix/>
          </a:blip>
          <a:srcRect b="24008" l="0" r="0" t="30753"/>
          <a:stretch/>
        </p:blipFill>
        <p:spPr>
          <a:xfrm>
            <a:off x="1183200" y="2564900"/>
            <a:ext cx="6777600" cy="2043600"/>
          </a:xfrm>
          <a:prstGeom prst="roundRect">
            <a:avLst>
              <a:gd fmla="val 6336" name="adj"/>
            </a:avLst>
          </a:prstGeom>
          <a:noFill/>
          <a:ln>
            <a:noFill/>
          </a:ln>
        </p:spPr>
      </p:pic>
      <p:sp>
        <p:nvSpPr>
          <p:cNvPr id="378" name="Google Shape;378;p40"/>
          <p:cNvSpPr/>
          <p:nvPr/>
        </p:nvSpPr>
        <p:spPr>
          <a:xfrm>
            <a:off x="8217100" y="1721450"/>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a:off x="8128459" y="4232975"/>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a:off x="543504" y="2277275"/>
            <a:ext cx="343200" cy="34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a:off x="543504" y="402125"/>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41"/>
          <p:cNvGrpSpPr/>
          <p:nvPr/>
        </p:nvGrpSpPr>
        <p:grpSpPr>
          <a:xfrm>
            <a:off x="7879250" y="586762"/>
            <a:ext cx="343199" cy="323776"/>
            <a:chOff x="7824790" y="535013"/>
            <a:chExt cx="452889" cy="427201"/>
          </a:xfrm>
        </p:grpSpPr>
        <p:grpSp>
          <p:nvGrpSpPr>
            <p:cNvPr id="387" name="Google Shape;387;p41"/>
            <p:cNvGrpSpPr/>
            <p:nvPr/>
          </p:nvGrpSpPr>
          <p:grpSpPr>
            <a:xfrm>
              <a:off x="7824790" y="535013"/>
              <a:ext cx="452889" cy="427201"/>
              <a:chOff x="7439721" y="3845026"/>
              <a:chExt cx="587100" cy="553800"/>
            </a:xfrm>
          </p:grpSpPr>
          <p:sp>
            <p:nvSpPr>
              <p:cNvPr id="388" name="Google Shape;388;p41"/>
              <p:cNvSpPr/>
              <p:nvPr/>
            </p:nvSpPr>
            <p:spPr>
              <a:xfrm>
                <a:off x="7439721" y="3845026"/>
                <a:ext cx="587100" cy="5538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7439721" y="3845026"/>
                <a:ext cx="587100" cy="5538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grpSp>
          <p:nvGrpSpPr>
            <p:cNvPr id="390" name="Google Shape;390;p41"/>
            <p:cNvGrpSpPr/>
            <p:nvPr/>
          </p:nvGrpSpPr>
          <p:grpSpPr>
            <a:xfrm>
              <a:off x="7992050" y="703420"/>
              <a:ext cx="118950" cy="90050"/>
              <a:chOff x="6190950" y="746750"/>
              <a:chExt cx="118950" cy="90050"/>
            </a:xfrm>
          </p:grpSpPr>
          <p:sp>
            <p:nvSpPr>
              <p:cNvPr id="391" name="Google Shape;391;p41"/>
              <p:cNvSpPr/>
              <p:nvPr/>
            </p:nvSpPr>
            <p:spPr>
              <a:xfrm>
                <a:off x="6190950" y="746750"/>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6190950" y="791775"/>
                <a:ext cx="118950" cy="25"/>
              </a:xfrm>
              <a:custGeom>
                <a:rect b="b" l="l" r="r" t="t"/>
                <a:pathLst>
                  <a:path extrusionOk="0" fill="none" h="1" w="4758">
                    <a:moveTo>
                      <a:pt x="1" y="0"/>
                    </a:moveTo>
                    <a:lnTo>
                      <a:pt x="4757" y="0"/>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6190950" y="836775"/>
                <a:ext cx="118950" cy="25"/>
              </a:xfrm>
              <a:custGeom>
                <a:rect b="b" l="l" r="r" t="t"/>
                <a:pathLst>
                  <a:path extrusionOk="0" fill="none" h="1" w="4758">
                    <a:moveTo>
                      <a:pt x="1" y="1"/>
                    </a:moveTo>
                    <a:lnTo>
                      <a:pt x="4757" y="1"/>
                    </a:lnTo>
                  </a:path>
                </a:pathLst>
              </a:custGeom>
              <a:solidFill>
                <a:schemeClr val="lt2"/>
              </a:solidFill>
              <a:ln cap="rnd" cmpd="sng" w="150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4" name="Google Shape;394;p41"/>
          <p:cNvSpPr txBox="1"/>
          <p:nvPr>
            <p:ph type="title"/>
          </p:nvPr>
        </p:nvSpPr>
        <p:spPr>
          <a:xfrm>
            <a:off x="815806" y="500875"/>
            <a:ext cx="6433200" cy="495300"/>
          </a:xfrm>
          <a:prstGeom prst="rect">
            <a:avLst/>
          </a:prstGeom>
        </p:spPr>
        <p:txBody>
          <a:bodyPr anchorCtr="0" anchor="ctr" bIns="91425" lIns="182875" spcFirstLastPara="1" rIns="91425" wrap="square" tIns="91425">
            <a:noAutofit/>
          </a:bodyPr>
          <a:lstStyle/>
          <a:p>
            <a:pPr indent="0" lvl="0" marL="0" rtl="0" algn="l">
              <a:spcBef>
                <a:spcPts val="0"/>
              </a:spcBef>
              <a:spcAft>
                <a:spcPts val="0"/>
              </a:spcAft>
              <a:buNone/>
            </a:pPr>
            <a:r>
              <a:rPr lang="en"/>
              <a:t>Objetivos de Negocio</a:t>
            </a:r>
            <a:endParaRPr/>
          </a:p>
        </p:txBody>
      </p:sp>
      <p:sp>
        <p:nvSpPr>
          <p:cNvPr id="395" name="Google Shape;395;p41"/>
          <p:cNvSpPr txBox="1"/>
          <p:nvPr>
            <p:ph idx="1" type="body"/>
          </p:nvPr>
        </p:nvSpPr>
        <p:spPr>
          <a:xfrm>
            <a:off x="1740750" y="1265550"/>
            <a:ext cx="5662500" cy="10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Creación de un sistema que permita ayudar a las editoriales y a Amazon a identificar el sentimiento del público con respecto a un libro, basado en reseñas que le han dado.</a:t>
            </a:r>
            <a:endParaRPr/>
          </a:p>
        </p:txBody>
      </p:sp>
      <p:pic>
        <p:nvPicPr>
          <p:cNvPr id="396" name="Google Shape;396;p41"/>
          <p:cNvPicPr preferRelativeResize="0"/>
          <p:nvPr/>
        </p:nvPicPr>
        <p:blipFill rotWithShape="1">
          <a:blip r:embed="rId3">
            <a:alphaModFix/>
          </a:blip>
          <a:srcRect b="24008" l="0" r="0" t="30753"/>
          <a:stretch/>
        </p:blipFill>
        <p:spPr>
          <a:xfrm>
            <a:off x="1183200" y="2564900"/>
            <a:ext cx="6777600" cy="2043600"/>
          </a:xfrm>
          <a:prstGeom prst="roundRect">
            <a:avLst>
              <a:gd fmla="val 6336" name="adj"/>
            </a:avLst>
          </a:prstGeom>
          <a:noFill/>
          <a:ln>
            <a:noFill/>
          </a:ln>
        </p:spPr>
      </p:pic>
      <p:sp>
        <p:nvSpPr>
          <p:cNvPr id="397" name="Google Shape;397;p41"/>
          <p:cNvSpPr/>
          <p:nvPr/>
        </p:nvSpPr>
        <p:spPr>
          <a:xfrm>
            <a:off x="8217100" y="1721450"/>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8128459" y="4232975"/>
            <a:ext cx="600900" cy="600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543504" y="2277275"/>
            <a:ext cx="343200" cy="34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543504" y="402125"/>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2"/>
          <p:cNvSpPr txBox="1"/>
          <p:nvPr>
            <p:ph idx="1" type="body"/>
          </p:nvPr>
        </p:nvSpPr>
        <p:spPr>
          <a:xfrm>
            <a:off x="1740750" y="1221137"/>
            <a:ext cx="5662500" cy="10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Punto de vista de Amazon: Un sistema que sea capaz de determinar si la percepción </a:t>
            </a:r>
            <a:r>
              <a:rPr lang="en"/>
              <a:t>pública</a:t>
            </a:r>
            <a:r>
              <a:rPr lang="en"/>
              <a:t> sobre una obra es positiva o negativa </a:t>
            </a:r>
            <a:r>
              <a:rPr lang="en"/>
              <a:t>podría ayudar al negocio a recomendar libros a ciertos tipos de audiencias, y también a buscar contratos de exclusividad de venta de diversas obras a través de Amazon Kindle.</a:t>
            </a:r>
            <a:endParaRPr/>
          </a:p>
        </p:txBody>
      </p:sp>
      <p:sp>
        <p:nvSpPr>
          <p:cNvPr id="406" name="Google Shape;406;p42"/>
          <p:cNvSpPr txBox="1"/>
          <p:nvPr>
            <p:ph type="title"/>
          </p:nvPr>
        </p:nvSpPr>
        <p:spPr>
          <a:xfrm>
            <a:off x="815806" y="500875"/>
            <a:ext cx="6433200" cy="4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Relevancia</a:t>
            </a:r>
            <a:endParaRPr/>
          </a:p>
        </p:txBody>
      </p:sp>
      <p:sp>
        <p:nvSpPr>
          <p:cNvPr id="407" name="Google Shape;407;p42"/>
          <p:cNvSpPr txBox="1"/>
          <p:nvPr>
            <p:ph idx="1" type="body"/>
          </p:nvPr>
        </p:nvSpPr>
        <p:spPr>
          <a:xfrm>
            <a:off x="1740750" y="2457700"/>
            <a:ext cx="5662500" cy="10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Punto de vista de Editoriales: Un sistema que sea capaz de determinar si la percepción pública sobre una obra facilitaría la labor de buscar explorar nuevas obras con contenidos similares, buscando aumentar el margen de venta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ph idx="1" type="body"/>
          </p:nvPr>
        </p:nvSpPr>
        <p:spPr>
          <a:xfrm>
            <a:off x="1740750" y="1109125"/>
            <a:ext cx="5662500" cy="10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Generación de un clasificador binario que, dado un texto plano que representa la reseña de algún lector, determine si el sentimiento con respecto a la obra es positivo o negativo  .</a:t>
            </a:r>
            <a:endParaRPr/>
          </a:p>
        </p:txBody>
      </p:sp>
      <p:sp>
        <p:nvSpPr>
          <p:cNvPr id="413" name="Google Shape;413;p43"/>
          <p:cNvSpPr txBox="1"/>
          <p:nvPr>
            <p:ph type="title"/>
          </p:nvPr>
        </p:nvSpPr>
        <p:spPr>
          <a:xfrm>
            <a:off x="815799" y="500875"/>
            <a:ext cx="7539000" cy="4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Tarea desde el punto de vista de ML</a:t>
            </a:r>
            <a:endParaRPr/>
          </a:p>
        </p:txBody>
      </p:sp>
      <p:sp>
        <p:nvSpPr>
          <p:cNvPr id="414" name="Google Shape;414;p43"/>
          <p:cNvSpPr txBox="1"/>
          <p:nvPr>
            <p:ph idx="1" type="body"/>
          </p:nvPr>
        </p:nvSpPr>
        <p:spPr>
          <a:xfrm>
            <a:off x="1740750" y="2273675"/>
            <a:ext cx="5662500" cy="101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Definición de la percepción de una obra: Dado que los datos que se utilizan para la tarea en cuestión incluyen un valor de calificación de 1-5 otorgado por la persona quien hizo la reseña, para este proyecto se propone que un sentimiento negativo equivale a una calificación menor o igual a 3, mientras que una calificación superior a 3 indica una afinidad o sentimiento positivo del lector hacia el libro.</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El proyecto se considera exitoso si se logra generar un clasificador que sea capaz de acertar, con una exactitud mayor al azar (50%), el sentimiento (positivo o negativo) de una reseña en texto plano.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44"/>
          <p:cNvGrpSpPr/>
          <p:nvPr/>
        </p:nvGrpSpPr>
        <p:grpSpPr>
          <a:xfrm>
            <a:off x="1328456" y="1948037"/>
            <a:ext cx="2922279" cy="1834430"/>
            <a:chOff x="660039" y="2412026"/>
            <a:chExt cx="796500" cy="751200"/>
          </a:xfrm>
        </p:grpSpPr>
        <p:sp>
          <p:nvSpPr>
            <p:cNvPr id="420" name="Google Shape;420;p44"/>
            <p:cNvSpPr/>
            <p:nvPr/>
          </p:nvSpPr>
          <p:spPr>
            <a:xfrm>
              <a:off x="660039" y="2412026"/>
              <a:ext cx="796500" cy="751200"/>
            </a:xfrm>
            <a:prstGeom prst="roundRect">
              <a:avLst>
                <a:gd fmla="val 16667" name="adj"/>
              </a:avLst>
            </a:prstGeom>
            <a:solidFill>
              <a:schemeClr val="dk1"/>
            </a:solidFill>
            <a:ln>
              <a:noFill/>
            </a:ln>
            <a:effectLst>
              <a:outerShdw blurRad="100013" rotWithShape="0" algn="bl" dir="13020000" dist="38100">
                <a:schemeClr val="lt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a:off x="660039" y="2412026"/>
              <a:ext cx="796500" cy="751200"/>
            </a:xfrm>
            <a:prstGeom prst="roundRect">
              <a:avLst>
                <a:gd fmla="val 16667" name="adj"/>
              </a:avLst>
            </a:prstGeom>
            <a:solidFill>
              <a:schemeClr val="accent3"/>
            </a:solidFill>
            <a:ln>
              <a:noFill/>
            </a:ln>
            <a:effectLst>
              <a:outerShdw blurRad="100013" rotWithShape="0" algn="bl" dir="2760000" dist="57150">
                <a:srgbClr val="000000">
                  <a:alpha val="94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300">
                <a:solidFill>
                  <a:schemeClr val="lt1"/>
                </a:solidFill>
                <a:latin typeface="Hammersmith One"/>
                <a:ea typeface="Hammersmith One"/>
                <a:cs typeface="Hammersmith One"/>
                <a:sym typeface="Hammersmith One"/>
              </a:endParaRPr>
            </a:p>
          </p:txBody>
        </p:sp>
      </p:grpSp>
      <p:pic>
        <p:nvPicPr>
          <p:cNvPr id="422" name="Google Shape;422;p44"/>
          <p:cNvPicPr preferRelativeResize="0"/>
          <p:nvPr/>
        </p:nvPicPr>
        <p:blipFill rotWithShape="1">
          <a:blip r:embed="rId3">
            <a:alphaModFix/>
          </a:blip>
          <a:srcRect b="0" l="16165" r="12685" t="0"/>
          <a:stretch/>
        </p:blipFill>
        <p:spPr>
          <a:xfrm>
            <a:off x="4505825" y="1199700"/>
            <a:ext cx="2922300" cy="2825700"/>
          </a:xfrm>
          <a:prstGeom prst="roundRect">
            <a:avLst>
              <a:gd fmla="val 16667" name="adj"/>
            </a:avLst>
          </a:prstGeom>
          <a:noFill/>
          <a:ln>
            <a:noFill/>
          </a:ln>
        </p:spPr>
      </p:pic>
      <p:sp>
        <p:nvSpPr>
          <p:cNvPr id="423" name="Google Shape;423;p44"/>
          <p:cNvSpPr/>
          <p:nvPr/>
        </p:nvSpPr>
        <p:spPr>
          <a:xfrm>
            <a:off x="266725" y="16557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
          <p:cNvSpPr/>
          <p:nvPr/>
        </p:nvSpPr>
        <p:spPr>
          <a:xfrm>
            <a:off x="8128459" y="4232975"/>
            <a:ext cx="600900" cy="60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4"/>
          <p:cNvSpPr/>
          <p:nvPr/>
        </p:nvSpPr>
        <p:spPr>
          <a:xfrm>
            <a:off x="509504" y="2400150"/>
            <a:ext cx="343200" cy="343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4"/>
          <p:cNvSpPr txBox="1"/>
          <p:nvPr>
            <p:ph type="title"/>
          </p:nvPr>
        </p:nvSpPr>
        <p:spPr>
          <a:xfrm>
            <a:off x="1419050" y="2565950"/>
            <a:ext cx="2406300" cy="7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Comprensión y                  procesamiento                                                     </a:t>
            </a:r>
            <a:r>
              <a:rPr lang="en"/>
              <a:t> </a:t>
            </a:r>
            <a:endParaRPr/>
          </a:p>
        </p:txBody>
      </p:sp>
      <p:sp>
        <p:nvSpPr>
          <p:cNvPr id="427" name="Google Shape;427;p44"/>
          <p:cNvSpPr txBox="1"/>
          <p:nvPr>
            <p:ph idx="2" type="title"/>
          </p:nvPr>
        </p:nvSpPr>
        <p:spPr>
          <a:xfrm>
            <a:off x="1419050" y="918650"/>
            <a:ext cx="1429500" cy="102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28" name="Google Shape;428;p44"/>
          <p:cNvSpPr/>
          <p:nvPr/>
        </p:nvSpPr>
        <p:spPr>
          <a:xfrm>
            <a:off x="7723904" y="744400"/>
            <a:ext cx="343200" cy="34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2043300" y="534225"/>
            <a:ext cx="5057400" cy="6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982.619</a:t>
            </a:r>
            <a:endParaRPr/>
          </a:p>
        </p:txBody>
      </p:sp>
      <p:sp>
        <p:nvSpPr>
          <p:cNvPr id="434" name="Google Shape;434;p45"/>
          <p:cNvSpPr txBox="1"/>
          <p:nvPr>
            <p:ph idx="1" type="subTitle"/>
          </p:nvPr>
        </p:nvSpPr>
        <p:spPr>
          <a:xfrm>
            <a:off x="2043300" y="1293229"/>
            <a:ext cx="5057400" cy="3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Registros</a:t>
            </a:r>
            <a:endParaRPr/>
          </a:p>
        </p:txBody>
      </p:sp>
      <p:sp>
        <p:nvSpPr>
          <p:cNvPr id="435" name="Google Shape;435;p45"/>
          <p:cNvSpPr txBox="1"/>
          <p:nvPr>
            <p:ph idx="2" type="title"/>
          </p:nvPr>
        </p:nvSpPr>
        <p:spPr>
          <a:xfrm>
            <a:off x="2043300" y="2006462"/>
            <a:ext cx="5057400" cy="6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436" name="Google Shape;436;p45"/>
          <p:cNvSpPr txBox="1"/>
          <p:nvPr>
            <p:ph idx="3" type="subTitle"/>
          </p:nvPr>
        </p:nvSpPr>
        <p:spPr>
          <a:xfrm>
            <a:off x="2043300" y="2760259"/>
            <a:ext cx="5057400" cy="3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Variables</a:t>
            </a:r>
            <a:endParaRPr/>
          </a:p>
        </p:txBody>
      </p:sp>
      <p:sp>
        <p:nvSpPr>
          <p:cNvPr id="437" name="Google Shape;437;p45"/>
          <p:cNvSpPr txBox="1"/>
          <p:nvPr>
            <p:ph idx="4" type="title"/>
          </p:nvPr>
        </p:nvSpPr>
        <p:spPr>
          <a:xfrm>
            <a:off x="2043300" y="3473495"/>
            <a:ext cx="5057400" cy="6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438" name="Google Shape;438;p45"/>
          <p:cNvSpPr txBox="1"/>
          <p:nvPr>
            <p:ph idx="5" type="subTitle"/>
          </p:nvPr>
        </p:nvSpPr>
        <p:spPr>
          <a:xfrm>
            <a:off x="2043300" y="4227288"/>
            <a:ext cx="5057400" cy="38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Valores atípicos</a:t>
            </a:r>
            <a:endParaRPr/>
          </a:p>
        </p:txBody>
      </p:sp>
      <p:sp>
        <p:nvSpPr>
          <p:cNvPr id="439" name="Google Shape;439;p45"/>
          <p:cNvSpPr/>
          <p:nvPr/>
        </p:nvSpPr>
        <p:spPr>
          <a:xfrm>
            <a:off x="8217100" y="1058075"/>
            <a:ext cx="423600" cy="423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414653" y="3300050"/>
            <a:ext cx="600900" cy="60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8128459" y="4232975"/>
            <a:ext cx="600900" cy="600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543504" y="402125"/>
            <a:ext cx="343200" cy="34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 Book Reviews by Slidesgo">
  <a:themeElements>
    <a:clrScheme name="Simple Light">
      <a:dk1>
        <a:srgbClr val="2A2B33"/>
      </a:dk1>
      <a:lt1>
        <a:srgbClr val="FFFFFF"/>
      </a:lt1>
      <a:dk2>
        <a:srgbClr val="595959"/>
      </a:dk2>
      <a:lt2>
        <a:srgbClr val="FA9A00"/>
      </a:lt2>
      <a:accent1>
        <a:srgbClr val="5393FB"/>
      </a:accent1>
      <a:accent2>
        <a:srgbClr val="9690F4"/>
      </a:accent2>
      <a:accent3>
        <a:srgbClr val="2A2B33"/>
      </a:accent3>
      <a:accent4>
        <a:srgbClr val="50515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